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9" r:id="rId1"/>
  </p:sldMasterIdLst>
  <p:sldIdLst>
    <p:sldId id="258" r:id="rId2"/>
    <p:sldId id="324" r:id="rId3"/>
    <p:sldId id="500" r:id="rId4"/>
    <p:sldId id="501" r:id="rId5"/>
    <p:sldId id="502" r:id="rId6"/>
    <p:sldId id="503" r:id="rId7"/>
    <p:sldId id="593" r:id="rId8"/>
    <p:sldId id="511" r:id="rId9"/>
    <p:sldId id="506" r:id="rId10"/>
    <p:sldId id="507" r:id="rId11"/>
    <p:sldId id="508" r:id="rId12"/>
    <p:sldId id="504" r:id="rId13"/>
    <p:sldId id="505" r:id="rId14"/>
    <p:sldId id="509" r:id="rId15"/>
    <p:sldId id="594" r:id="rId16"/>
    <p:sldId id="510" r:id="rId17"/>
    <p:sldId id="550" r:id="rId18"/>
    <p:sldId id="551" r:id="rId19"/>
    <p:sldId id="524" r:id="rId20"/>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9EE3"/>
    <a:srgbClr val="1D35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96" autoAdjust="0"/>
    <p:restoredTop sz="93725" autoAdjust="0"/>
  </p:normalViewPr>
  <p:slideViewPr>
    <p:cSldViewPr>
      <p:cViewPr varScale="1">
        <p:scale>
          <a:sx n="104" d="100"/>
          <a:sy n="104" d="100"/>
        </p:scale>
        <p:origin x="181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zef Lukajka" userId="b448bd4e-1b8f-4825-9191-fa2128acad5d" providerId="ADAL" clId="{10281EFE-A606-40C7-84D3-35F92CAFB4CE}"/>
    <pc:docChg chg="custSel modSld">
      <pc:chgData name="Jozef Lukajka" userId="b448bd4e-1b8f-4825-9191-fa2128acad5d" providerId="ADAL" clId="{10281EFE-A606-40C7-84D3-35F92CAFB4CE}" dt="2022-09-26T11:36:32.786" v="12"/>
      <pc:docMkLst>
        <pc:docMk/>
      </pc:docMkLst>
      <pc:sldChg chg="modSp mod">
        <pc:chgData name="Jozef Lukajka" userId="b448bd4e-1b8f-4825-9191-fa2128acad5d" providerId="ADAL" clId="{10281EFE-A606-40C7-84D3-35F92CAFB4CE}" dt="2022-09-26T11:35:42.407" v="10" actId="27636"/>
        <pc:sldMkLst>
          <pc:docMk/>
          <pc:sldMk cId="2403806968" sldId="257"/>
        </pc:sldMkLst>
        <pc:spChg chg="mod">
          <ac:chgData name="Jozef Lukajka" userId="b448bd4e-1b8f-4825-9191-fa2128acad5d" providerId="ADAL" clId="{10281EFE-A606-40C7-84D3-35F92CAFB4CE}" dt="2022-09-26T11:35:42.407" v="10" actId="27636"/>
          <ac:spMkLst>
            <pc:docMk/>
            <pc:sldMk cId="2403806968" sldId="257"/>
            <ac:spMk id="3" creationId="{00000000-0000-0000-0000-000000000000}"/>
          </ac:spMkLst>
        </pc:spChg>
      </pc:sldChg>
      <pc:sldChg chg="modSp mod">
        <pc:chgData name="Jozef Lukajka" userId="b448bd4e-1b8f-4825-9191-fa2128acad5d" providerId="ADAL" clId="{10281EFE-A606-40C7-84D3-35F92CAFB4CE}" dt="2022-09-26T11:34:08.075" v="8" actId="207"/>
        <pc:sldMkLst>
          <pc:docMk/>
          <pc:sldMk cId="1681476713" sldId="258"/>
        </pc:sldMkLst>
        <pc:spChg chg="mod">
          <ac:chgData name="Jozef Lukajka" userId="b448bd4e-1b8f-4825-9191-fa2128acad5d" providerId="ADAL" clId="{10281EFE-A606-40C7-84D3-35F92CAFB4CE}" dt="2022-09-26T11:33:56.813" v="6" actId="207"/>
          <ac:spMkLst>
            <pc:docMk/>
            <pc:sldMk cId="1681476713" sldId="258"/>
            <ac:spMk id="2" creationId="{00000000-0000-0000-0000-000000000000}"/>
          </ac:spMkLst>
        </pc:spChg>
        <pc:spChg chg="mod">
          <ac:chgData name="Jozef Lukajka" userId="b448bd4e-1b8f-4825-9191-fa2128acad5d" providerId="ADAL" clId="{10281EFE-A606-40C7-84D3-35F92CAFB4CE}" dt="2022-09-26T11:34:08.075" v="8" actId="207"/>
          <ac:spMkLst>
            <pc:docMk/>
            <pc:sldMk cId="1681476713" sldId="258"/>
            <ac:spMk id="3" creationId="{00000000-0000-0000-0000-000000000000}"/>
          </ac:spMkLst>
        </pc:spChg>
      </pc:sldChg>
      <pc:sldChg chg="modSp mod">
        <pc:chgData name="Jozef Lukajka" userId="b448bd4e-1b8f-4825-9191-fa2128acad5d" providerId="ADAL" clId="{10281EFE-A606-40C7-84D3-35F92CAFB4CE}" dt="2022-09-26T11:36:32.786" v="12"/>
        <pc:sldMkLst>
          <pc:docMk/>
          <pc:sldMk cId="1006477520" sldId="324"/>
        </pc:sldMkLst>
        <pc:spChg chg="mod">
          <ac:chgData name="Jozef Lukajka" userId="b448bd4e-1b8f-4825-9191-fa2128acad5d" providerId="ADAL" clId="{10281EFE-A606-40C7-84D3-35F92CAFB4CE}" dt="2022-09-26T11:36:25.235" v="11"/>
          <ac:spMkLst>
            <pc:docMk/>
            <pc:sldMk cId="1006477520" sldId="324"/>
            <ac:spMk id="2" creationId="{00000000-0000-0000-0000-000000000000}"/>
          </ac:spMkLst>
        </pc:spChg>
        <pc:spChg chg="mod">
          <ac:chgData name="Jozef Lukajka" userId="b448bd4e-1b8f-4825-9191-fa2128acad5d" providerId="ADAL" clId="{10281EFE-A606-40C7-84D3-35F92CAFB4CE}" dt="2022-09-26T11:36:32.786" v="12"/>
          <ac:spMkLst>
            <pc:docMk/>
            <pc:sldMk cId="1006477520" sldId="324"/>
            <ac:spMk id="7" creationId="{B0DFB660-D0E6-4B6D-995F-78EB528C007D}"/>
          </ac:spMkLst>
        </pc:spChg>
      </pc:sldChg>
    </pc:docChg>
  </pc:docChgLst>
  <pc:docChgLst>
    <pc:chgData name="Jozef Lukajka" userId="b448bd4e-1b8f-4825-9191-fa2128acad5d" providerId="ADAL" clId="{C6382DA6-AB2D-4F43-B01F-E13855C50C6B}"/>
    <pc:docChg chg="undo custSel modSld">
      <pc:chgData name="Jozef Lukajka" userId="b448bd4e-1b8f-4825-9191-fa2128acad5d" providerId="ADAL" clId="{C6382DA6-AB2D-4F43-B01F-E13855C50C6B}" dt="2022-10-09T18:26:18.677" v="10" actId="14100"/>
      <pc:docMkLst>
        <pc:docMk/>
      </pc:docMkLst>
      <pc:sldChg chg="addSp modSp mod">
        <pc:chgData name="Jozef Lukajka" userId="b448bd4e-1b8f-4825-9191-fa2128acad5d" providerId="ADAL" clId="{C6382DA6-AB2D-4F43-B01F-E13855C50C6B}" dt="2022-09-30T04:48:57.994" v="4" actId="1076"/>
        <pc:sldMkLst>
          <pc:docMk/>
          <pc:sldMk cId="3334133500" sldId="516"/>
        </pc:sldMkLst>
        <pc:spChg chg="mod">
          <ac:chgData name="Jozef Lukajka" userId="b448bd4e-1b8f-4825-9191-fa2128acad5d" providerId="ADAL" clId="{C6382DA6-AB2D-4F43-B01F-E13855C50C6B}" dt="2022-09-30T04:48:42.221" v="1" actId="255"/>
          <ac:spMkLst>
            <pc:docMk/>
            <pc:sldMk cId="3334133500" sldId="516"/>
            <ac:spMk id="7" creationId="{B0DFB660-D0E6-4B6D-995F-78EB528C007D}"/>
          </ac:spMkLst>
        </pc:spChg>
        <pc:picChg chg="add mod">
          <ac:chgData name="Jozef Lukajka" userId="b448bd4e-1b8f-4825-9191-fa2128acad5d" providerId="ADAL" clId="{C6382DA6-AB2D-4F43-B01F-E13855C50C6B}" dt="2022-09-30T04:48:57.994" v="4" actId="1076"/>
          <ac:picMkLst>
            <pc:docMk/>
            <pc:sldMk cId="3334133500" sldId="516"/>
            <ac:picMk id="3" creationId="{D6BD2BDB-E00D-0DEC-A3DA-3F249B285549}"/>
          </ac:picMkLst>
        </pc:picChg>
      </pc:sldChg>
      <pc:sldChg chg="modSp mod">
        <pc:chgData name="Jozef Lukajka" userId="b448bd4e-1b8f-4825-9191-fa2128acad5d" providerId="ADAL" clId="{C6382DA6-AB2D-4F43-B01F-E13855C50C6B}" dt="2022-10-09T18:26:07.525" v="8" actId="14100"/>
        <pc:sldMkLst>
          <pc:docMk/>
          <pc:sldMk cId="2217793912" sldId="538"/>
        </pc:sldMkLst>
        <pc:picChg chg="mod">
          <ac:chgData name="Jozef Lukajka" userId="b448bd4e-1b8f-4825-9191-fa2128acad5d" providerId="ADAL" clId="{C6382DA6-AB2D-4F43-B01F-E13855C50C6B}" dt="2022-10-09T18:26:07.525" v="8" actId="14100"/>
          <ac:picMkLst>
            <pc:docMk/>
            <pc:sldMk cId="2217793912" sldId="538"/>
            <ac:picMk id="4" creationId="{BC53F8DB-A402-3CE8-9FD7-BE024D87E12D}"/>
          </ac:picMkLst>
        </pc:picChg>
      </pc:sldChg>
      <pc:sldChg chg="modSp mod">
        <pc:chgData name="Jozef Lukajka" userId="b448bd4e-1b8f-4825-9191-fa2128acad5d" providerId="ADAL" clId="{C6382DA6-AB2D-4F43-B01F-E13855C50C6B}" dt="2022-10-09T18:25:47.257" v="6" actId="14100"/>
        <pc:sldMkLst>
          <pc:docMk/>
          <pc:sldMk cId="777036053" sldId="549"/>
        </pc:sldMkLst>
        <pc:picChg chg="mod">
          <ac:chgData name="Jozef Lukajka" userId="b448bd4e-1b8f-4825-9191-fa2128acad5d" providerId="ADAL" clId="{C6382DA6-AB2D-4F43-B01F-E13855C50C6B}" dt="2022-10-09T18:25:47.257" v="6" actId="14100"/>
          <ac:picMkLst>
            <pc:docMk/>
            <pc:sldMk cId="777036053" sldId="549"/>
            <ac:picMk id="3" creationId="{0AE0A35B-3211-7D87-393F-5ED45D605EA2}"/>
          </ac:picMkLst>
        </pc:picChg>
      </pc:sldChg>
      <pc:sldChg chg="modSp mod">
        <pc:chgData name="Jozef Lukajka" userId="b448bd4e-1b8f-4825-9191-fa2128acad5d" providerId="ADAL" clId="{C6382DA6-AB2D-4F43-B01F-E13855C50C6B}" dt="2022-10-09T18:26:18.677" v="10" actId="14100"/>
        <pc:sldMkLst>
          <pc:docMk/>
          <pc:sldMk cId="1812808959" sldId="583"/>
        </pc:sldMkLst>
        <pc:picChg chg="mod">
          <ac:chgData name="Jozef Lukajka" userId="b448bd4e-1b8f-4825-9191-fa2128acad5d" providerId="ADAL" clId="{C6382DA6-AB2D-4F43-B01F-E13855C50C6B}" dt="2022-10-09T18:26:18.677" v="10" actId="14100"/>
          <ac:picMkLst>
            <pc:docMk/>
            <pc:sldMk cId="1812808959" sldId="583"/>
            <ac:picMk id="3" creationId="{DB3ADEA4-B3EA-E414-D375-01EB9F371EBF}"/>
          </ac:picMkLst>
        </pc:picChg>
      </pc:sldChg>
    </pc:docChg>
  </pc:docChgLst>
  <pc:docChgLst>
    <pc:chgData name="Jozef Lukajka" userId="b448bd4e-1b8f-4825-9191-fa2128acad5d" providerId="ADAL" clId="{590DA1C8-04B1-4D19-B920-F792C83182AA}"/>
    <pc:docChg chg="custSel addSld delSld modSld">
      <pc:chgData name="Jozef Lukajka" userId="b448bd4e-1b8f-4825-9191-fa2128acad5d" providerId="ADAL" clId="{590DA1C8-04B1-4D19-B920-F792C83182AA}" dt="2021-05-18T10:45:27.734" v="1021" actId="6549"/>
      <pc:docMkLst>
        <pc:docMk/>
      </pc:docMkLst>
      <pc:sldChg chg="modSp mod">
        <pc:chgData name="Jozef Lukajka" userId="b448bd4e-1b8f-4825-9191-fa2128acad5d" providerId="ADAL" clId="{590DA1C8-04B1-4D19-B920-F792C83182AA}" dt="2021-05-18T10:09:45.444" v="256" actId="6549"/>
        <pc:sldMkLst>
          <pc:docMk/>
          <pc:sldMk cId="2403806968" sldId="257"/>
        </pc:sldMkLst>
        <pc:spChg chg="mod">
          <ac:chgData name="Jozef Lukajka" userId="b448bd4e-1b8f-4825-9191-fa2128acad5d" providerId="ADAL" clId="{590DA1C8-04B1-4D19-B920-F792C83182AA}" dt="2021-05-18T10:09:45.444" v="256" actId="6549"/>
          <ac:spMkLst>
            <pc:docMk/>
            <pc:sldMk cId="2403806968" sldId="257"/>
            <ac:spMk id="3" creationId="{00000000-0000-0000-0000-000000000000}"/>
          </ac:spMkLst>
        </pc:spChg>
      </pc:sldChg>
      <pc:sldChg chg="modSp mod">
        <pc:chgData name="Jozef Lukajka" userId="b448bd4e-1b8f-4825-9191-fa2128acad5d" providerId="ADAL" clId="{590DA1C8-04B1-4D19-B920-F792C83182AA}" dt="2021-05-18T08:46:51.133" v="3" actId="122"/>
        <pc:sldMkLst>
          <pc:docMk/>
          <pc:sldMk cId="1681476713" sldId="258"/>
        </pc:sldMkLst>
        <pc:spChg chg="mod">
          <ac:chgData name="Jozef Lukajka" userId="b448bd4e-1b8f-4825-9191-fa2128acad5d" providerId="ADAL" clId="{590DA1C8-04B1-4D19-B920-F792C83182AA}" dt="2021-05-18T08:46:51.133" v="3" actId="122"/>
          <ac:spMkLst>
            <pc:docMk/>
            <pc:sldMk cId="1681476713" sldId="258"/>
            <ac:spMk id="2" creationId="{00000000-0000-0000-0000-000000000000}"/>
          </ac:spMkLst>
        </pc:spChg>
      </pc:sldChg>
      <pc:sldChg chg="modSp mod">
        <pc:chgData name="Jozef Lukajka" userId="b448bd4e-1b8f-4825-9191-fa2128acad5d" providerId="ADAL" clId="{590DA1C8-04B1-4D19-B920-F792C83182AA}" dt="2021-05-18T10:10:18.789" v="262" actId="6549"/>
        <pc:sldMkLst>
          <pc:docMk/>
          <pc:sldMk cId="1006477520" sldId="324"/>
        </pc:sldMkLst>
        <pc:spChg chg="mod">
          <ac:chgData name="Jozef Lukajka" userId="b448bd4e-1b8f-4825-9191-fa2128acad5d" providerId="ADAL" clId="{590DA1C8-04B1-4D19-B920-F792C83182AA}" dt="2021-05-18T10:10:18.789" v="262" actId="6549"/>
          <ac:spMkLst>
            <pc:docMk/>
            <pc:sldMk cId="1006477520" sldId="324"/>
            <ac:spMk id="2" creationId="{00000000-0000-0000-0000-000000000000}"/>
          </ac:spMkLst>
        </pc:spChg>
        <pc:spChg chg="mod">
          <ac:chgData name="Jozef Lukajka" userId="b448bd4e-1b8f-4825-9191-fa2128acad5d" providerId="ADAL" clId="{590DA1C8-04B1-4D19-B920-F792C83182AA}" dt="2021-05-18T10:00:13.622" v="78" actId="6549"/>
          <ac:spMkLst>
            <pc:docMk/>
            <pc:sldMk cId="1006477520" sldId="324"/>
            <ac:spMk id="3" creationId="{00000000-0000-0000-0000-000000000000}"/>
          </ac:spMkLst>
        </pc:spChg>
      </pc:sldChg>
      <pc:sldChg chg="del">
        <pc:chgData name="Jozef Lukajka" userId="b448bd4e-1b8f-4825-9191-fa2128acad5d" providerId="ADAL" clId="{590DA1C8-04B1-4D19-B920-F792C83182AA}" dt="2021-05-18T08:48:14.347" v="16" actId="47"/>
        <pc:sldMkLst>
          <pc:docMk/>
          <pc:sldMk cId="2516448967" sldId="325"/>
        </pc:sldMkLst>
      </pc:sldChg>
      <pc:sldChg chg="modSp add mod">
        <pc:chgData name="Jozef Lukajka" userId="b448bd4e-1b8f-4825-9191-fa2128acad5d" providerId="ADAL" clId="{590DA1C8-04B1-4D19-B920-F792C83182AA}" dt="2021-05-18T10:11:18.727" v="289" actId="20577"/>
        <pc:sldMkLst>
          <pc:docMk/>
          <pc:sldMk cId="3179664754" sldId="325"/>
        </pc:sldMkLst>
        <pc:spChg chg="mod">
          <ac:chgData name="Jozef Lukajka" userId="b448bd4e-1b8f-4825-9191-fa2128acad5d" providerId="ADAL" clId="{590DA1C8-04B1-4D19-B920-F792C83182AA}" dt="2021-05-18T10:10:27.949" v="263"/>
          <ac:spMkLst>
            <pc:docMk/>
            <pc:sldMk cId="3179664754" sldId="325"/>
            <ac:spMk id="2" creationId="{00000000-0000-0000-0000-000000000000}"/>
          </ac:spMkLst>
        </pc:spChg>
        <pc:spChg chg="mod">
          <ac:chgData name="Jozef Lukajka" userId="b448bd4e-1b8f-4825-9191-fa2128acad5d" providerId="ADAL" clId="{590DA1C8-04B1-4D19-B920-F792C83182AA}" dt="2021-05-18T10:11:18.727" v="289" actId="20577"/>
          <ac:spMkLst>
            <pc:docMk/>
            <pc:sldMk cId="3179664754" sldId="325"/>
            <ac:spMk id="3" creationId="{00000000-0000-0000-0000-000000000000}"/>
          </ac:spMkLst>
        </pc:spChg>
      </pc:sldChg>
      <pc:sldChg chg="modSp add mod">
        <pc:chgData name="Jozef Lukajka" userId="b448bd4e-1b8f-4825-9191-fa2128acad5d" providerId="ADAL" clId="{590DA1C8-04B1-4D19-B920-F792C83182AA}" dt="2021-05-18T10:10:33.141" v="264"/>
        <pc:sldMkLst>
          <pc:docMk/>
          <pc:sldMk cId="1857780853" sldId="326"/>
        </pc:sldMkLst>
        <pc:spChg chg="mod">
          <ac:chgData name="Jozef Lukajka" userId="b448bd4e-1b8f-4825-9191-fa2128acad5d" providerId="ADAL" clId="{590DA1C8-04B1-4D19-B920-F792C83182AA}" dt="2021-05-18T10:10:33.141" v="264"/>
          <ac:spMkLst>
            <pc:docMk/>
            <pc:sldMk cId="1857780853" sldId="326"/>
            <ac:spMk id="2" creationId="{00000000-0000-0000-0000-000000000000}"/>
          </ac:spMkLst>
        </pc:spChg>
        <pc:spChg chg="mod">
          <ac:chgData name="Jozef Lukajka" userId="b448bd4e-1b8f-4825-9191-fa2128acad5d" providerId="ADAL" clId="{590DA1C8-04B1-4D19-B920-F792C83182AA}" dt="2021-05-18T10:04:56.936" v="208" actId="207"/>
          <ac:spMkLst>
            <pc:docMk/>
            <pc:sldMk cId="1857780853" sldId="326"/>
            <ac:spMk id="3" creationId="{00000000-0000-0000-0000-000000000000}"/>
          </ac:spMkLst>
        </pc:spChg>
      </pc:sldChg>
      <pc:sldChg chg="del">
        <pc:chgData name="Jozef Lukajka" userId="b448bd4e-1b8f-4825-9191-fa2128acad5d" providerId="ADAL" clId="{590DA1C8-04B1-4D19-B920-F792C83182AA}" dt="2021-05-18T08:48:19.156" v="19" actId="47"/>
        <pc:sldMkLst>
          <pc:docMk/>
          <pc:sldMk cId="4023675849" sldId="326"/>
        </pc:sldMkLst>
      </pc:sldChg>
      <pc:sldChg chg="modSp add mod">
        <pc:chgData name="Jozef Lukajka" userId="b448bd4e-1b8f-4825-9191-fa2128acad5d" providerId="ADAL" clId="{590DA1C8-04B1-4D19-B920-F792C83182AA}" dt="2021-05-18T10:10:37.339" v="265"/>
        <pc:sldMkLst>
          <pc:docMk/>
          <pc:sldMk cId="3450343593" sldId="327"/>
        </pc:sldMkLst>
        <pc:spChg chg="mod">
          <ac:chgData name="Jozef Lukajka" userId="b448bd4e-1b8f-4825-9191-fa2128acad5d" providerId="ADAL" clId="{590DA1C8-04B1-4D19-B920-F792C83182AA}" dt="2021-05-18T10:10:37.339" v="265"/>
          <ac:spMkLst>
            <pc:docMk/>
            <pc:sldMk cId="3450343593" sldId="327"/>
            <ac:spMk id="2" creationId="{00000000-0000-0000-0000-000000000000}"/>
          </ac:spMkLst>
        </pc:spChg>
        <pc:spChg chg="mod">
          <ac:chgData name="Jozef Lukajka" userId="b448bd4e-1b8f-4825-9191-fa2128acad5d" providerId="ADAL" clId="{590DA1C8-04B1-4D19-B920-F792C83182AA}" dt="2021-05-18T10:06:14.258" v="220" actId="207"/>
          <ac:spMkLst>
            <pc:docMk/>
            <pc:sldMk cId="3450343593" sldId="327"/>
            <ac:spMk id="3" creationId="{00000000-0000-0000-0000-000000000000}"/>
          </ac:spMkLst>
        </pc:spChg>
      </pc:sldChg>
      <pc:sldChg chg="del">
        <pc:chgData name="Jozef Lukajka" userId="b448bd4e-1b8f-4825-9191-fa2128acad5d" providerId="ADAL" clId="{590DA1C8-04B1-4D19-B920-F792C83182AA}" dt="2021-05-18T08:48:19.994" v="20" actId="47"/>
        <pc:sldMkLst>
          <pc:docMk/>
          <pc:sldMk cId="3767181114" sldId="327"/>
        </pc:sldMkLst>
      </pc:sldChg>
      <pc:sldChg chg="modSp add mod">
        <pc:chgData name="Jozef Lukajka" userId="b448bd4e-1b8f-4825-9191-fa2128acad5d" providerId="ADAL" clId="{590DA1C8-04B1-4D19-B920-F792C83182AA}" dt="2021-05-18T10:10:41.200" v="266"/>
        <pc:sldMkLst>
          <pc:docMk/>
          <pc:sldMk cId="2740816375" sldId="328"/>
        </pc:sldMkLst>
        <pc:spChg chg="mod">
          <ac:chgData name="Jozef Lukajka" userId="b448bd4e-1b8f-4825-9191-fa2128acad5d" providerId="ADAL" clId="{590DA1C8-04B1-4D19-B920-F792C83182AA}" dt="2021-05-18T10:10:41.200" v="266"/>
          <ac:spMkLst>
            <pc:docMk/>
            <pc:sldMk cId="2740816375" sldId="328"/>
            <ac:spMk id="2" creationId="{00000000-0000-0000-0000-000000000000}"/>
          </ac:spMkLst>
        </pc:spChg>
        <pc:spChg chg="mod">
          <ac:chgData name="Jozef Lukajka" userId="b448bd4e-1b8f-4825-9191-fa2128acad5d" providerId="ADAL" clId="{590DA1C8-04B1-4D19-B920-F792C83182AA}" dt="2021-05-18T10:07:19.612" v="238" actId="207"/>
          <ac:spMkLst>
            <pc:docMk/>
            <pc:sldMk cId="2740816375" sldId="328"/>
            <ac:spMk id="3" creationId="{00000000-0000-0000-0000-000000000000}"/>
          </ac:spMkLst>
        </pc:spChg>
      </pc:sldChg>
      <pc:sldChg chg="del">
        <pc:chgData name="Jozef Lukajka" userId="b448bd4e-1b8f-4825-9191-fa2128acad5d" providerId="ADAL" clId="{590DA1C8-04B1-4D19-B920-F792C83182AA}" dt="2021-05-18T08:48:15.290" v="17" actId="47"/>
        <pc:sldMkLst>
          <pc:docMk/>
          <pc:sldMk cId="4163577799" sldId="328"/>
        </pc:sldMkLst>
      </pc:sldChg>
      <pc:sldChg chg="modSp add mod">
        <pc:chgData name="Jozef Lukajka" userId="b448bd4e-1b8f-4825-9191-fa2128acad5d" providerId="ADAL" clId="{590DA1C8-04B1-4D19-B920-F792C83182AA}" dt="2021-05-18T10:10:44.747" v="267"/>
        <pc:sldMkLst>
          <pc:docMk/>
          <pc:sldMk cId="131818084" sldId="329"/>
        </pc:sldMkLst>
        <pc:spChg chg="mod">
          <ac:chgData name="Jozef Lukajka" userId="b448bd4e-1b8f-4825-9191-fa2128acad5d" providerId="ADAL" clId="{590DA1C8-04B1-4D19-B920-F792C83182AA}" dt="2021-05-18T10:10:44.747" v="267"/>
          <ac:spMkLst>
            <pc:docMk/>
            <pc:sldMk cId="131818084" sldId="329"/>
            <ac:spMk id="2" creationId="{00000000-0000-0000-0000-000000000000}"/>
          </ac:spMkLst>
        </pc:spChg>
        <pc:spChg chg="mod">
          <ac:chgData name="Jozef Lukajka" userId="b448bd4e-1b8f-4825-9191-fa2128acad5d" providerId="ADAL" clId="{590DA1C8-04B1-4D19-B920-F792C83182AA}" dt="2021-05-18T10:08:42.602" v="253"/>
          <ac:spMkLst>
            <pc:docMk/>
            <pc:sldMk cId="131818084" sldId="329"/>
            <ac:spMk id="3" creationId="{00000000-0000-0000-0000-000000000000}"/>
          </ac:spMkLst>
        </pc:spChg>
      </pc:sldChg>
      <pc:sldChg chg="del">
        <pc:chgData name="Jozef Lukajka" userId="b448bd4e-1b8f-4825-9191-fa2128acad5d" providerId="ADAL" clId="{590DA1C8-04B1-4D19-B920-F792C83182AA}" dt="2021-05-18T08:48:16.547" v="18" actId="47"/>
        <pc:sldMkLst>
          <pc:docMk/>
          <pc:sldMk cId="2274803760" sldId="329"/>
        </pc:sldMkLst>
      </pc:sldChg>
      <pc:sldChg chg="modSp add del mod">
        <pc:chgData name="Jozef Lukajka" userId="b448bd4e-1b8f-4825-9191-fa2128acad5d" providerId="ADAL" clId="{590DA1C8-04B1-4D19-B920-F792C83182AA}" dt="2021-05-18T10:11:43.509" v="290" actId="47"/>
        <pc:sldMkLst>
          <pc:docMk/>
          <pc:sldMk cId="2419637645" sldId="330"/>
        </pc:sldMkLst>
        <pc:spChg chg="mod">
          <ac:chgData name="Jozef Lukajka" userId="b448bd4e-1b8f-4825-9191-fa2128acad5d" providerId="ADAL" clId="{590DA1C8-04B1-4D19-B920-F792C83182AA}" dt="2021-05-18T10:10:49.095" v="268"/>
          <ac:spMkLst>
            <pc:docMk/>
            <pc:sldMk cId="2419637645" sldId="330"/>
            <ac:spMk id="2" creationId="{00000000-0000-0000-0000-000000000000}"/>
          </ac:spMkLst>
        </pc:spChg>
      </pc:sldChg>
      <pc:sldChg chg="modSp add mod">
        <pc:chgData name="Jozef Lukajka" userId="b448bd4e-1b8f-4825-9191-fa2128acad5d" providerId="ADAL" clId="{590DA1C8-04B1-4D19-B920-F792C83182AA}" dt="2021-05-18T10:13:31.065" v="353" actId="123"/>
        <pc:sldMkLst>
          <pc:docMk/>
          <pc:sldMk cId="3121448596" sldId="330"/>
        </pc:sldMkLst>
        <pc:spChg chg="mod">
          <ac:chgData name="Jozef Lukajka" userId="b448bd4e-1b8f-4825-9191-fa2128acad5d" providerId="ADAL" clId="{590DA1C8-04B1-4D19-B920-F792C83182AA}" dt="2021-05-18T10:13:31.065" v="353" actId="123"/>
          <ac:spMkLst>
            <pc:docMk/>
            <pc:sldMk cId="3121448596" sldId="330"/>
            <ac:spMk id="3" creationId="{00000000-0000-0000-0000-000000000000}"/>
          </ac:spMkLst>
        </pc:spChg>
      </pc:sldChg>
      <pc:sldChg chg="add">
        <pc:chgData name="Jozef Lukajka" userId="b448bd4e-1b8f-4825-9191-fa2128acad5d" providerId="ADAL" clId="{590DA1C8-04B1-4D19-B920-F792C83182AA}" dt="2021-05-18T10:13:46.345" v="354" actId="2890"/>
        <pc:sldMkLst>
          <pc:docMk/>
          <pc:sldMk cId="83759127" sldId="331"/>
        </pc:sldMkLst>
      </pc:sldChg>
      <pc:sldChg chg="modSp add del mod">
        <pc:chgData name="Jozef Lukajka" userId="b448bd4e-1b8f-4825-9191-fa2128acad5d" providerId="ADAL" clId="{590DA1C8-04B1-4D19-B920-F792C83182AA}" dt="2021-05-18T10:11:44.536" v="291" actId="47"/>
        <pc:sldMkLst>
          <pc:docMk/>
          <pc:sldMk cId="901604600" sldId="331"/>
        </pc:sldMkLst>
        <pc:spChg chg="mod">
          <ac:chgData name="Jozef Lukajka" userId="b448bd4e-1b8f-4825-9191-fa2128acad5d" providerId="ADAL" clId="{590DA1C8-04B1-4D19-B920-F792C83182AA}" dt="2021-05-18T10:10:52.867" v="269"/>
          <ac:spMkLst>
            <pc:docMk/>
            <pc:sldMk cId="901604600" sldId="331"/>
            <ac:spMk id="2" creationId="{00000000-0000-0000-0000-000000000000}"/>
          </ac:spMkLst>
        </pc:spChg>
      </pc:sldChg>
      <pc:sldChg chg="modSp add mod">
        <pc:chgData name="Jozef Lukajka" userId="b448bd4e-1b8f-4825-9191-fa2128acad5d" providerId="ADAL" clId="{590DA1C8-04B1-4D19-B920-F792C83182AA}" dt="2021-05-18T10:15:21.866" v="401" actId="255"/>
        <pc:sldMkLst>
          <pc:docMk/>
          <pc:sldMk cId="1584737155" sldId="332"/>
        </pc:sldMkLst>
        <pc:spChg chg="mod">
          <ac:chgData name="Jozef Lukajka" userId="b448bd4e-1b8f-4825-9191-fa2128acad5d" providerId="ADAL" clId="{590DA1C8-04B1-4D19-B920-F792C83182AA}" dt="2021-05-18T10:15:21.866" v="401" actId="255"/>
          <ac:spMkLst>
            <pc:docMk/>
            <pc:sldMk cId="1584737155" sldId="332"/>
            <ac:spMk id="3" creationId="{00000000-0000-0000-0000-000000000000}"/>
          </ac:spMkLst>
        </pc:spChg>
      </pc:sldChg>
      <pc:sldChg chg="modSp add mod">
        <pc:chgData name="Jozef Lukajka" userId="b448bd4e-1b8f-4825-9191-fa2128acad5d" providerId="ADAL" clId="{590DA1C8-04B1-4D19-B920-F792C83182AA}" dt="2021-05-18T10:16:42.111" v="409" actId="207"/>
        <pc:sldMkLst>
          <pc:docMk/>
          <pc:sldMk cId="2589193163" sldId="333"/>
        </pc:sldMkLst>
        <pc:spChg chg="mod">
          <ac:chgData name="Jozef Lukajka" userId="b448bd4e-1b8f-4825-9191-fa2128acad5d" providerId="ADAL" clId="{590DA1C8-04B1-4D19-B920-F792C83182AA}" dt="2021-05-18T10:16:42.111" v="409" actId="207"/>
          <ac:spMkLst>
            <pc:docMk/>
            <pc:sldMk cId="2589193163" sldId="333"/>
            <ac:spMk id="3" creationId="{00000000-0000-0000-0000-000000000000}"/>
          </ac:spMkLst>
        </pc:spChg>
      </pc:sldChg>
      <pc:sldChg chg="modSp add mod">
        <pc:chgData name="Jozef Lukajka" userId="b448bd4e-1b8f-4825-9191-fa2128acad5d" providerId="ADAL" clId="{590DA1C8-04B1-4D19-B920-F792C83182AA}" dt="2021-05-18T10:17:22.324" v="413" actId="20577"/>
        <pc:sldMkLst>
          <pc:docMk/>
          <pc:sldMk cId="2603127993" sldId="334"/>
        </pc:sldMkLst>
        <pc:spChg chg="mod">
          <ac:chgData name="Jozef Lukajka" userId="b448bd4e-1b8f-4825-9191-fa2128acad5d" providerId="ADAL" clId="{590DA1C8-04B1-4D19-B920-F792C83182AA}" dt="2021-05-18T10:17:22.324" v="413" actId="20577"/>
          <ac:spMkLst>
            <pc:docMk/>
            <pc:sldMk cId="2603127993" sldId="334"/>
            <ac:spMk id="3" creationId="{00000000-0000-0000-0000-000000000000}"/>
          </ac:spMkLst>
        </pc:spChg>
      </pc:sldChg>
      <pc:sldChg chg="modSp add mod">
        <pc:chgData name="Jozef Lukajka" userId="b448bd4e-1b8f-4825-9191-fa2128acad5d" providerId="ADAL" clId="{590DA1C8-04B1-4D19-B920-F792C83182AA}" dt="2021-05-18T10:33:07.462" v="604" actId="6549"/>
        <pc:sldMkLst>
          <pc:docMk/>
          <pc:sldMk cId="4168810690" sldId="335"/>
        </pc:sldMkLst>
        <pc:spChg chg="mod">
          <ac:chgData name="Jozef Lukajka" userId="b448bd4e-1b8f-4825-9191-fa2128acad5d" providerId="ADAL" clId="{590DA1C8-04B1-4D19-B920-F792C83182AA}" dt="2021-05-18T10:18:16.473" v="420" actId="113"/>
          <ac:spMkLst>
            <pc:docMk/>
            <pc:sldMk cId="4168810690" sldId="335"/>
            <ac:spMk id="2" creationId="{00000000-0000-0000-0000-000000000000}"/>
          </ac:spMkLst>
        </pc:spChg>
        <pc:spChg chg="mod">
          <ac:chgData name="Jozef Lukajka" userId="b448bd4e-1b8f-4825-9191-fa2128acad5d" providerId="ADAL" clId="{590DA1C8-04B1-4D19-B920-F792C83182AA}" dt="2021-05-18T10:33:07.462" v="604" actId="6549"/>
          <ac:spMkLst>
            <pc:docMk/>
            <pc:sldMk cId="4168810690" sldId="335"/>
            <ac:spMk id="3" creationId="{00000000-0000-0000-0000-000000000000}"/>
          </ac:spMkLst>
        </pc:spChg>
      </pc:sldChg>
      <pc:sldChg chg="modSp add mod">
        <pc:chgData name="Jozef Lukajka" userId="b448bd4e-1b8f-4825-9191-fa2128acad5d" providerId="ADAL" clId="{590DA1C8-04B1-4D19-B920-F792C83182AA}" dt="2021-05-18T10:24:51.842" v="456" actId="113"/>
        <pc:sldMkLst>
          <pc:docMk/>
          <pc:sldMk cId="4107044153" sldId="336"/>
        </pc:sldMkLst>
        <pc:spChg chg="mod">
          <ac:chgData name="Jozef Lukajka" userId="b448bd4e-1b8f-4825-9191-fa2128acad5d" providerId="ADAL" clId="{590DA1C8-04B1-4D19-B920-F792C83182AA}" dt="2021-05-18T10:24:51.842" v="456" actId="113"/>
          <ac:spMkLst>
            <pc:docMk/>
            <pc:sldMk cId="4107044153" sldId="336"/>
            <ac:spMk id="3" creationId="{00000000-0000-0000-0000-000000000000}"/>
          </ac:spMkLst>
        </pc:spChg>
      </pc:sldChg>
      <pc:sldChg chg="modSp add del mod">
        <pc:chgData name="Jozef Lukajka" userId="b448bd4e-1b8f-4825-9191-fa2128acad5d" providerId="ADAL" clId="{590DA1C8-04B1-4D19-B920-F792C83182AA}" dt="2021-05-18T10:28:22.099" v="541" actId="47"/>
        <pc:sldMkLst>
          <pc:docMk/>
          <pc:sldMk cId="508195832" sldId="337"/>
        </pc:sldMkLst>
        <pc:spChg chg="mod">
          <ac:chgData name="Jozef Lukajka" userId="b448bd4e-1b8f-4825-9191-fa2128acad5d" providerId="ADAL" clId="{590DA1C8-04B1-4D19-B920-F792C83182AA}" dt="2021-05-18T10:26:11.762" v="486" actId="5793"/>
          <ac:spMkLst>
            <pc:docMk/>
            <pc:sldMk cId="508195832" sldId="337"/>
            <ac:spMk id="3" creationId="{00000000-0000-0000-0000-000000000000}"/>
          </ac:spMkLst>
        </pc:spChg>
      </pc:sldChg>
      <pc:sldChg chg="modSp add mod">
        <pc:chgData name="Jozef Lukajka" userId="b448bd4e-1b8f-4825-9191-fa2128acad5d" providerId="ADAL" clId="{590DA1C8-04B1-4D19-B920-F792C83182AA}" dt="2021-05-18T10:27:11.051" v="540" actId="20577"/>
        <pc:sldMkLst>
          <pc:docMk/>
          <pc:sldMk cId="3894584711" sldId="338"/>
        </pc:sldMkLst>
        <pc:spChg chg="mod">
          <ac:chgData name="Jozef Lukajka" userId="b448bd4e-1b8f-4825-9191-fa2128acad5d" providerId="ADAL" clId="{590DA1C8-04B1-4D19-B920-F792C83182AA}" dt="2021-05-18T10:27:11.051" v="540" actId="20577"/>
          <ac:spMkLst>
            <pc:docMk/>
            <pc:sldMk cId="3894584711" sldId="338"/>
            <ac:spMk id="3" creationId="{00000000-0000-0000-0000-000000000000}"/>
          </ac:spMkLst>
        </pc:spChg>
      </pc:sldChg>
      <pc:sldChg chg="add del">
        <pc:chgData name="Jozef Lukajka" userId="b448bd4e-1b8f-4825-9191-fa2128acad5d" providerId="ADAL" clId="{590DA1C8-04B1-4D19-B920-F792C83182AA}" dt="2021-05-18T10:30:24.965" v="555" actId="47"/>
        <pc:sldMkLst>
          <pc:docMk/>
          <pc:sldMk cId="1510819794" sldId="339"/>
        </pc:sldMkLst>
      </pc:sldChg>
      <pc:sldChg chg="modSp add mod">
        <pc:chgData name="Jozef Lukajka" userId="b448bd4e-1b8f-4825-9191-fa2128acad5d" providerId="ADAL" clId="{590DA1C8-04B1-4D19-B920-F792C83182AA}" dt="2021-05-18T10:31:05.241" v="566" actId="20577"/>
        <pc:sldMkLst>
          <pc:docMk/>
          <pc:sldMk cId="3581651451" sldId="340"/>
        </pc:sldMkLst>
        <pc:spChg chg="mod">
          <ac:chgData name="Jozef Lukajka" userId="b448bd4e-1b8f-4825-9191-fa2128acad5d" providerId="ADAL" clId="{590DA1C8-04B1-4D19-B920-F792C83182AA}" dt="2021-05-18T10:31:05.241" v="566" actId="20577"/>
          <ac:spMkLst>
            <pc:docMk/>
            <pc:sldMk cId="3581651451" sldId="340"/>
            <ac:spMk id="3" creationId="{00000000-0000-0000-0000-000000000000}"/>
          </ac:spMkLst>
        </pc:spChg>
      </pc:sldChg>
      <pc:sldChg chg="modSp add mod">
        <pc:chgData name="Jozef Lukajka" userId="b448bd4e-1b8f-4825-9191-fa2128acad5d" providerId="ADAL" clId="{590DA1C8-04B1-4D19-B920-F792C83182AA}" dt="2021-05-18T10:31:50.870" v="574" actId="113"/>
        <pc:sldMkLst>
          <pc:docMk/>
          <pc:sldMk cId="3553938676" sldId="341"/>
        </pc:sldMkLst>
        <pc:spChg chg="mod">
          <ac:chgData name="Jozef Lukajka" userId="b448bd4e-1b8f-4825-9191-fa2128acad5d" providerId="ADAL" clId="{590DA1C8-04B1-4D19-B920-F792C83182AA}" dt="2021-05-18T10:31:50.870" v="574" actId="113"/>
          <ac:spMkLst>
            <pc:docMk/>
            <pc:sldMk cId="3553938676" sldId="341"/>
            <ac:spMk id="3" creationId="{00000000-0000-0000-0000-000000000000}"/>
          </ac:spMkLst>
        </pc:spChg>
      </pc:sldChg>
      <pc:sldChg chg="modSp add mod">
        <pc:chgData name="Jozef Lukajka" userId="b448bd4e-1b8f-4825-9191-fa2128acad5d" providerId="ADAL" clId="{590DA1C8-04B1-4D19-B920-F792C83182AA}" dt="2021-05-18T10:41:53.789" v="900" actId="207"/>
        <pc:sldMkLst>
          <pc:docMk/>
          <pc:sldMk cId="2040862263" sldId="342"/>
        </pc:sldMkLst>
        <pc:spChg chg="mod">
          <ac:chgData name="Jozef Lukajka" userId="b448bd4e-1b8f-4825-9191-fa2128acad5d" providerId="ADAL" clId="{590DA1C8-04B1-4D19-B920-F792C83182AA}" dt="2021-05-18T10:37:42.302" v="637" actId="20577"/>
          <ac:spMkLst>
            <pc:docMk/>
            <pc:sldMk cId="2040862263" sldId="342"/>
            <ac:spMk id="2" creationId="{00000000-0000-0000-0000-000000000000}"/>
          </ac:spMkLst>
        </pc:spChg>
        <pc:spChg chg="mod">
          <ac:chgData name="Jozef Lukajka" userId="b448bd4e-1b8f-4825-9191-fa2128acad5d" providerId="ADAL" clId="{590DA1C8-04B1-4D19-B920-F792C83182AA}" dt="2021-05-18T10:41:53.789" v="900" actId="207"/>
          <ac:spMkLst>
            <pc:docMk/>
            <pc:sldMk cId="2040862263" sldId="342"/>
            <ac:spMk id="3" creationId="{00000000-0000-0000-0000-000000000000}"/>
          </ac:spMkLst>
        </pc:spChg>
      </pc:sldChg>
      <pc:sldChg chg="add">
        <pc:chgData name="Jozef Lukajka" userId="b448bd4e-1b8f-4825-9191-fa2128acad5d" providerId="ADAL" clId="{590DA1C8-04B1-4D19-B920-F792C83182AA}" dt="2021-05-18T10:37:29.018" v="619" actId="2890"/>
        <pc:sldMkLst>
          <pc:docMk/>
          <pc:sldMk cId="2775755001" sldId="343"/>
        </pc:sldMkLst>
      </pc:sldChg>
      <pc:sldChg chg="modSp add mod">
        <pc:chgData name="Jozef Lukajka" userId="b448bd4e-1b8f-4825-9191-fa2128acad5d" providerId="ADAL" clId="{590DA1C8-04B1-4D19-B920-F792C83182AA}" dt="2021-05-18T10:40:26.551" v="760" actId="255"/>
        <pc:sldMkLst>
          <pc:docMk/>
          <pc:sldMk cId="2012909540" sldId="344"/>
        </pc:sldMkLst>
        <pc:spChg chg="mod">
          <ac:chgData name="Jozef Lukajka" userId="b448bd4e-1b8f-4825-9191-fa2128acad5d" providerId="ADAL" clId="{590DA1C8-04B1-4D19-B920-F792C83182AA}" dt="2021-05-18T10:40:26.551" v="760" actId="255"/>
          <ac:spMkLst>
            <pc:docMk/>
            <pc:sldMk cId="2012909540" sldId="344"/>
            <ac:spMk id="3" creationId="{00000000-0000-0000-0000-000000000000}"/>
          </ac:spMkLst>
        </pc:spChg>
      </pc:sldChg>
      <pc:sldChg chg="modSp add mod">
        <pc:chgData name="Jozef Lukajka" userId="b448bd4e-1b8f-4825-9191-fa2128acad5d" providerId="ADAL" clId="{590DA1C8-04B1-4D19-B920-F792C83182AA}" dt="2021-05-18T10:45:27.734" v="1021" actId="6549"/>
        <pc:sldMkLst>
          <pc:docMk/>
          <pc:sldMk cId="526500891" sldId="345"/>
        </pc:sldMkLst>
        <pc:spChg chg="mod">
          <ac:chgData name="Jozef Lukajka" userId="b448bd4e-1b8f-4825-9191-fa2128acad5d" providerId="ADAL" clId="{590DA1C8-04B1-4D19-B920-F792C83182AA}" dt="2021-05-18T10:45:27.734" v="1021" actId="6549"/>
          <ac:spMkLst>
            <pc:docMk/>
            <pc:sldMk cId="526500891" sldId="345"/>
            <ac:spMk id="3" creationId="{00000000-0000-0000-0000-000000000000}"/>
          </ac:spMkLst>
        </pc:spChg>
      </pc:sldChg>
      <pc:sldChg chg="modSp add mod">
        <pc:chgData name="Jozef Lukajka" userId="b448bd4e-1b8f-4825-9191-fa2128acad5d" providerId="ADAL" clId="{590DA1C8-04B1-4D19-B920-F792C83182AA}" dt="2021-05-18T10:43:28.150" v="957" actId="20577"/>
        <pc:sldMkLst>
          <pc:docMk/>
          <pc:sldMk cId="199941656" sldId="346"/>
        </pc:sldMkLst>
        <pc:spChg chg="mod">
          <ac:chgData name="Jozef Lukajka" userId="b448bd4e-1b8f-4825-9191-fa2128acad5d" providerId="ADAL" clId="{590DA1C8-04B1-4D19-B920-F792C83182AA}" dt="2021-05-18T10:43:28.150" v="957" actId="20577"/>
          <ac:spMkLst>
            <pc:docMk/>
            <pc:sldMk cId="199941656" sldId="346"/>
            <ac:spMk id="3" creationId="{00000000-0000-0000-0000-000000000000}"/>
          </ac:spMkLst>
        </pc:spChg>
      </pc:sldChg>
    </pc:docChg>
  </pc:docChgLst>
  <pc:docChgLst>
    <pc:chgData name="Jozef Lukajka" userId="b448bd4e-1b8f-4825-9191-fa2128acad5d" providerId="ADAL" clId="{937D7677-3593-4BC5-8A0F-60474264F6FE}"/>
    <pc:docChg chg="undo redo custSel addSld delSld modSld sldOrd">
      <pc:chgData name="Jozef Lukajka" userId="b448bd4e-1b8f-4825-9191-fa2128acad5d" providerId="ADAL" clId="{937D7677-3593-4BC5-8A0F-60474264F6FE}" dt="2021-09-08T04:23:25.370" v="2203" actId="113"/>
      <pc:docMkLst>
        <pc:docMk/>
      </pc:docMkLst>
      <pc:sldChg chg="delSp modSp mod">
        <pc:chgData name="Jozef Lukajka" userId="b448bd4e-1b8f-4825-9191-fa2128acad5d" providerId="ADAL" clId="{937D7677-3593-4BC5-8A0F-60474264F6FE}" dt="2021-09-08T04:00:43.039" v="2027" actId="255"/>
        <pc:sldMkLst>
          <pc:docMk/>
          <pc:sldMk cId="2403806968" sldId="257"/>
        </pc:sldMkLst>
        <pc:spChg chg="mod">
          <ac:chgData name="Jozef Lukajka" userId="b448bd4e-1b8f-4825-9191-fa2128acad5d" providerId="ADAL" clId="{937D7677-3593-4BC5-8A0F-60474264F6FE}" dt="2021-09-08T03:09:45.792" v="329" actId="20577"/>
          <ac:spMkLst>
            <pc:docMk/>
            <pc:sldMk cId="2403806968" sldId="257"/>
            <ac:spMk id="2" creationId="{00000000-0000-0000-0000-000000000000}"/>
          </ac:spMkLst>
        </pc:spChg>
        <pc:spChg chg="mod">
          <ac:chgData name="Jozef Lukajka" userId="b448bd4e-1b8f-4825-9191-fa2128acad5d" providerId="ADAL" clId="{937D7677-3593-4BC5-8A0F-60474264F6FE}" dt="2021-09-08T04:00:43.039" v="2027" actId="255"/>
          <ac:spMkLst>
            <pc:docMk/>
            <pc:sldMk cId="2403806968" sldId="257"/>
            <ac:spMk id="3" creationId="{00000000-0000-0000-0000-000000000000}"/>
          </ac:spMkLst>
        </pc:spChg>
        <pc:picChg chg="del">
          <ac:chgData name="Jozef Lukajka" userId="b448bd4e-1b8f-4825-9191-fa2128acad5d" providerId="ADAL" clId="{937D7677-3593-4BC5-8A0F-60474264F6FE}" dt="2021-09-08T03:09:31.993" v="325" actId="478"/>
          <ac:picMkLst>
            <pc:docMk/>
            <pc:sldMk cId="2403806968" sldId="257"/>
            <ac:picMk id="4" creationId="{FFB7B08C-1F86-4187-B18A-DEB38FBC94E7}"/>
          </ac:picMkLst>
        </pc:picChg>
      </pc:sldChg>
      <pc:sldChg chg="del">
        <pc:chgData name="Jozef Lukajka" userId="b448bd4e-1b8f-4825-9191-fa2128acad5d" providerId="ADAL" clId="{937D7677-3593-4BC5-8A0F-60474264F6FE}" dt="2021-09-08T03:59:32.604" v="2024" actId="47"/>
        <pc:sldMkLst>
          <pc:docMk/>
          <pc:sldMk cId="2271993149" sldId="281"/>
        </pc:sldMkLst>
      </pc:sldChg>
      <pc:sldChg chg="modSp mod">
        <pc:chgData name="Jozef Lukajka" userId="b448bd4e-1b8f-4825-9191-fa2128acad5d" providerId="ADAL" clId="{937D7677-3593-4BC5-8A0F-60474264F6FE}" dt="2021-09-08T02:55:35.100" v="208" actId="114"/>
        <pc:sldMkLst>
          <pc:docMk/>
          <pc:sldMk cId="1743070597" sldId="326"/>
        </pc:sldMkLst>
        <pc:spChg chg="mod">
          <ac:chgData name="Jozef Lukajka" userId="b448bd4e-1b8f-4825-9191-fa2128acad5d" providerId="ADAL" clId="{937D7677-3593-4BC5-8A0F-60474264F6FE}" dt="2021-09-08T02:55:35.100" v="208" actId="114"/>
          <ac:spMkLst>
            <pc:docMk/>
            <pc:sldMk cId="1743070597" sldId="326"/>
            <ac:spMk id="3" creationId="{00000000-0000-0000-0000-000000000000}"/>
          </ac:spMkLst>
        </pc:spChg>
      </pc:sldChg>
      <pc:sldChg chg="modSp mod">
        <pc:chgData name="Jozef Lukajka" userId="b448bd4e-1b8f-4825-9191-fa2128acad5d" providerId="ADAL" clId="{937D7677-3593-4BC5-8A0F-60474264F6FE}" dt="2021-09-08T04:02:18.167" v="2034" actId="115"/>
        <pc:sldMkLst>
          <pc:docMk/>
          <pc:sldMk cId="1174166459" sldId="328"/>
        </pc:sldMkLst>
        <pc:spChg chg="mod">
          <ac:chgData name="Jozef Lukajka" userId="b448bd4e-1b8f-4825-9191-fa2128acad5d" providerId="ADAL" clId="{937D7677-3593-4BC5-8A0F-60474264F6FE}" dt="2021-09-08T04:02:18.167" v="2034" actId="115"/>
          <ac:spMkLst>
            <pc:docMk/>
            <pc:sldMk cId="1174166459" sldId="328"/>
            <ac:spMk id="3" creationId="{00000000-0000-0000-0000-000000000000}"/>
          </ac:spMkLst>
        </pc:spChg>
      </pc:sldChg>
      <pc:sldChg chg="modSp mod">
        <pc:chgData name="Jozef Lukajka" userId="b448bd4e-1b8f-4825-9191-fa2128acad5d" providerId="ADAL" clId="{937D7677-3593-4BC5-8A0F-60474264F6FE}" dt="2021-09-08T04:02:12.744" v="2033" actId="115"/>
        <pc:sldMkLst>
          <pc:docMk/>
          <pc:sldMk cId="3923140990" sldId="329"/>
        </pc:sldMkLst>
        <pc:spChg chg="mod">
          <ac:chgData name="Jozef Lukajka" userId="b448bd4e-1b8f-4825-9191-fa2128acad5d" providerId="ADAL" clId="{937D7677-3593-4BC5-8A0F-60474264F6FE}" dt="2021-09-08T04:02:12.744" v="2033" actId="115"/>
          <ac:spMkLst>
            <pc:docMk/>
            <pc:sldMk cId="3923140990" sldId="329"/>
            <ac:spMk id="3" creationId="{00000000-0000-0000-0000-000000000000}"/>
          </ac:spMkLst>
        </pc:spChg>
      </pc:sldChg>
      <pc:sldChg chg="ord">
        <pc:chgData name="Jozef Lukajka" userId="b448bd4e-1b8f-4825-9191-fa2128acad5d" providerId="ADAL" clId="{937D7677-3593-4BC5-8A0F-60474264F6FE}" dt="2021-09-08T04:01:15.886" v="2029"/>
        <pc:sldMkLst>
          <pc:docMk/>
          <pc:sldMk cId="3735694577" sldId="330"/>
        </pc:sldMkLst>
      </pc:sldChg>
      <pc:sldChg chg="ord">
        <pc:chgData name="Jozef Lukajka" userId="b448bd4e-1b8f-4825-9191-fa2128acad5d" providerId="ADAL" clId="{937D7677-3593-4BC5-8A0F-60474264F6FE}" dt="2021-09-08T04:01:29.250" v="2031"/>
        <pc:sldMkLst>
          <pc:docMk/>
          <pc:sldMk cId="2804475" sldId="331"/>
        </pc:sldMkLst>
      </pc:sldChg>
      <pc:sldChg chg="del">
        <pc:chgData name="Jozef Lukajka" userId="b448bd4e-1b8f-4825-9191-fa2128acad5d" providerId="ADAL" clId="{937D7677-3593-4BC5-8A0F-60474264F6FE}" dt="2021-09-08T03:11:10.822" v="330" actId="47"/>
        <pc:sldMkLst>
          <pc:docMk/>
          <pc:sldMk cId="3756145039" sldId="333"/>
        </pc:sldMkLst>
      </pc:sldChg>
      <pc:sldChg chg="modSp mod">
        <pc:chgData name="Jozef Lukajka" userId="b448bd4e-1b8f-4825-9191-fa2128acad5d" providerId="ADAL" clId="{937D7677-3593-4BC5-8A0F-60474264F6FE}" dt="2021-09-08T03:15:52.932" v="552" actId="207"/>
        <pc:sldMkLst>
          <pc:docMk/>
          <pc:sldMk cId="120330905" sldId="334"/>
        </pc:sldMkLst>
        <pc:spChg chg="mod">
          <ac:chgData name="Jozef Lukajka" userId="b448bd4e-1b8f-4825-9191-fa2128acad5d" providerId="ADAL" clId="{937D7677-3593-4BC5-8A0F-60474264F6FE}" dt="2021-09-08T03:15:52.932" v="552" actId="207"/>
          <ac:spMkLst>
            <pc:docMk/>
            <pc:sldMk cId="120330905" sldId="334"/>
            <ac:spMk id="3" creationId="{00000000-0000-0000-0000-000000000000}"/>
          </ac:spMkLst>
        </pc:spChg>
      </pc:sldChg>
      <pc:sldChg chg="addSp delSp modSp mod">
        <pc:chgData name="Jozef Lukajka" userId="b448bd4e-1b8f-4825-9191-fa2128acad5d" providerId="ADAL" clId="{937D7677-3593-4BC5-8A0F-60474264F6FE}" dt="2021-09-08T03:21:15.744" v="735" actId="313"/>
        <pc:sldMkLst>
          <pc:docMk/>
          <pc:sldMk cId="3392247708" sldId="336"/>
        </pc:sldMkLst>
        <pc:spChg chg="mod">
          <ac:chgData name="Jozef Lukajka" userId="b448bd4e-1b8f-4825-9191-fa2128acad5d" providerId="ADAL" clId="{937D7677-3593-4BC5-8A0F-60474264F6FE}" dt="2021-09-08T03:21:15.744" v="735" actId="313"/>
          <ac:spMkLst>
            <pc:docMk/>
            <pc:sldMk cId="3392247708" sldId="336"/>
            <ac:spMk id="3" creationId="{00000000-0000-0000-0000-000000000000}"/>
          </ac:spMkLst>
        </pc:spChg>
        <pc:graphicFrameChg chg="add del mod">
          <ac:chgData name="Jozef Lukajka" userId="b448bd4e-1b8f-4825-9191-fa2128acad5d" providerId="ADAL" clId="{937D7677-3593-4BC5-8A0F-60474264F6FE}" dt="2021-09-08T03:18:05.763" v="621"/>
          <ac:graphicFrameMkLst>
            <pc:docMk/>
            <pc:sldMk cId="3392247708" sldId="336"/>
            <ac:graphicFrameMk id="4" creationId="{BAC10D75-63A9-47A9-BF54-9B98B2131051}"/>
          </ac:graphicFrameMkLst>
        </pc:graphicFrameChg>
      </pc:sldChg>
      <pc:sldChg chg="del">
        <pc:chgData name="Jozef Lukajka" userId="b448bd4e-1b8f-4825-9191-fa2128acad5d" providerId="ADAL" clId="{937D7677-3593-4BC5-8A0F-60474264F6FE}" dt="2021-09-08T03:57:13.023" v="1977" actId="47"/>
        <pc:sldMkLst>
          <pc:docMk/>
          <pc:sldMk cId="1185177024" sldId="337"/>
        </pc:sldMkLst>
      </pc:sldChg>
      <pc:sldChg chg="modSp mod ord">
        <pc:chgData name="Jozef Lukajka" userId="b448bd4e-1b8f-4825-9191-fa2128acad5d" providerId="ADAL" clId="{937D7677-3593-4BC5-8A0F-60474264F6FE}" dt="2021-09-08T03:58:49.974" v="2016" actId="255"/>
        <pc:sldMkLst>
          <pc:docMk/>
          <pc:sldMk cId="2787634973" sldId="338"/>
        </pc:sldMkLst>
        <pc:spChg chg="mod">
          <ac:chgData name="Jozef Lukajka" userId="b448bd4e-1b8f-4825-9191-fa2128acad5d" providerId="ADAL" clId="{937D7677-3593-4BC5-8A0F-60474264F6FE}" dt="2021-09-08T03:58:49.974" v="2016" actId="255"/>
          <ac:spMkLst>
            <pc:docMk/>
            <pc:sldMk cId="2787634973" sldId="338"/>
            <ac:spMk id="3" creationId="{00000000-0000-0000-0000-000000000000}"/>
          </ac:spMkLst>
        </pc:spChg>
      </pc:sldChg>
      <pc:sldChg chg="modSp del mod ord">
        <pc:chgData name="Jozef Lukajka" userId="b448bd4e-1b8f-4825-9191-fa2128acad5d" providerId="ADAL" clId="{937D7677-3593-4BC5-8A0F-60474264F6FE}" dt="2021-09-08T03:57:32.225" v="1981" actId="47"/>
        <pc:sldMkLst>
          <pc:docMk/>
          <pc:sldMk cId="1548780318" sldId="339"/>
        </pc:sldMkLst>
        <pc:spChg chg="mod">
          <ac:chgData name="Jozef Lukajka" userId="b448bd4e-1b8f-4825-9191-fa2128acad5d" providerId="ADAL" clId="{937D7677-3593-4BC5-8A0F-60474264F6FE}" dt="2021-09-08T03:43:46.813" v="1191" actId="115"/>
          <ac:spMkLst>
            <pc:docMk/>
            <pc:sldMk cId="1548780318" sldId="339"/>
            <ac:spMk id="3" creationId="{00000000-0000-0000-0000-000000000000}"/>
          </ac:spMkLst>
        </pc:spChg>
      </pc:sldChg>
      <pc:sldChg chg="del">
        <pc:chgData name="Jozef Lukajka" userId="b448bd4e-1b8f-4825-9191-fa2128acad5d" providerId="ADAL" clId="{937D7677-3593-4BC5-8A0F-60474264F6FE}" dt="2021-09-08T04:00:28.753" v="2025" actId="47"/>
        <pc:sldMkLst>
          <pc:docMk/>
          <pc:sldMk cId="2050754226" sldId="342"/>
        </pc:sldMkLst>
      </pc:sldChg>
      <pc:sldChg chg="modSp add mod">
        <pc:chgData name="Jozef Lukajka" userId="b448bd4e-1b8f-4825-9191-fa2128acad5d" providerId="ADAL" clId="{937D7677-3593-4BC5-8A0F-60474264F6FE}" dt="2021-09-08T02:52:59.596" v="195" actId="20577"/>
        <pc:sldMkLst>
          <pc:docMk/>
          <pc:sldMk cId="2570914324" sldId="343"/>
        </pc:sldMkLst>
        <pc:spChg chg="mod">
          <ac:chgData name="Jozef Lukajka" userId="b448bd4e-1b8f-4825-9191-fa2128acad5d" providerId="ADAL" clId="{937D7677-3593-4BC5-8A0F-60474264F6FE}" dt="2021-09-08T02:52:59.596" v="195" actId="20577"/>
          <ac:spMkLst>
            <pc:docMk/>
            <pc:sldMk cId="2570914324" sldId="343"/>
            <ac:spMk id="3" creationId="{00000000-0000-0000-0000-000000000000}"/>
          </ac:spMkLst>
        </pc:spChg>
      </pc:sldChg>
      <pc:sldChg chg="modSp add mod">
        <pc:chgData name="Jozef Lukajka" userId="b448bd4e-1b8f-4825-9191-fa2128acad5d" providerId="ADAL" clId="{937D7677-3593-4BC5-8A0F-60474264F6FE}" dt="2021-09-08T02:59:34.427" v="219" actId="313"/>
        <pc:sldMkLst>
          <pc:docMk/>
          <pc:sldMk cId="970103807" sldId="344"/>
        </pc:sldMkLst>
        <pc:spChg chg="mod">
          <ac:chgData name="Jozef Lukajka" userId="b448bd4e-1b8f-4825-9191-fa2128acad5d" providerId="ADAL" clId="{937D7677-3593-4BC5-8A0F-60474264F6FE}" dt="2021-09-08T02:59:34.427" v="219" actId="313"/>
          <ac:spMkLst>
            <pc:docMk/>
            <pc:sldMk cId="970103807" sldId="344"/>
            <ac:spMk id="3" creationId="{00000000-0000-0000-0000-000000000000}"/>
          </ac:spMkLst>
        </pc:spChg>
      </pc:sldChg>
      <pc:sldChg chg="modSp add mod">
        <pc:chgData name="Jozef Lukajka" userId="b448bd4e-1b8f-4825-9191-fa2128acad5d" providerId="ADAL" clId="{937D7677-3593-4BC5-8A0F-60474264F6FE}" dt="2021-09-08T03:00:48.595" v="230" actId="313"/>
        <pc:sldMkLst>
          <pc:docMk/>
          <pc:sldMk cId="9990570" sldId="345"/>
        </pc:sldMkLst>
        <pc:spChg chg="mod">
          <ac:chgData name="Jozef Lukajka" userId="b448bd4e-1b8f-4825-9191-fa2128acad5d" providerId="ADAL" clId="{937D7677-3593-4BC5-8A0F-60474264F6FE}" dt="2021-09-08T03:00:48.595" v="230" actId="313"/>
          <ac:spMkLst>
            <pc:docMk/>
            <pc:sldMk cId="9990570" sldId="345"/>
            <ac:spMk id="3" creationId="{00000000-0000-0000-0000-000000000000}"/>
          </ac:spMkLst>
        </pc:spChg>
      </pc:sldChg>
      <pc:sldChg chg="modSp add mod">
        <pc:chgData name="Jozef Lukajka" userId="b448bd4e-1b8f-4825-9191-fa2128acad5d" providerId="ADAL" clId="{937D7677-3593-4BC5-8A0F-60474264F6FE}" dt="2021-09-08T03:01:43.229" v="241" actId="313"/>
        <pc:sldMkLst>
          <pc:docMk/>
          <pc:sldMk cId="201163403" sldId="346"/>
        </pc:sldMkLst>
        <pc:spChg chg="mod">
          <ac:chgData name="Jozef Lukajka" userId="b448bd4e-1b8f-4825-9191-fa2128acad5d" providerId="ADAL" clId="{937D7677-3593-4BC5-8A0F-60474264F6FE}" dt="2021-09-08T03:01:43.229" v="241" actId="313"/>
          <ac:spMkLst>
            <pc:docMk/>
            <pc:sldMk cId="201163403" sldId="346"/>
            <ac:spMk id="3" creationId="{00000000-0000-0000-0000-000000000000}"/>
          </ac:spMkLst>
        </pc:spChg>
      </pc:sldChg>
      <pc:sldChg chg="modSp add mod">
        <pc:chgData name="Jozef Lukajka" userId="b448bd4e-1b8f-4825-9191-fa2128acad5d" providerId="ADAL" clId="{937D7677-3593-4BC5-8A0F-60474264F6FE}" dt="2021-09-08T03:03:58.099" v="252" actId="114"/>
        <pc:sldMkLst>
          <pc:docMk/>
          <pc:sldMk cId="4195945681" sldId="347"/>
        </pc:sldMkLst>
        <pc:spChg chg="mod">
          <ac:chgData name="Jozef Lukajka" userId="b448bd4e-1b8f-4825-9191-fa2128acad5d" providerId="ADAL" clId="{937D7677-3593-4BC5-8A0F-60474264F6FE}" dt="2021-09-08T03:03:58.099" v="252" actId="114"/>
          <ac:spMkLst>
            <pc:docMk/>
            <pc:sldMk cId="4195945681" sldId="347"/>
            <ac:spMk id="3" creationId="{00000000-0000-0000-0000-000000000000}"/>
          </ac:spMkLst>
        </pc:spChg>
      </pc:sldChg>
      <pc:sldChg chg="modSp add del mod">
        <pc:chgData name="Jozef Lukajka" userId="b448bd4e-1b8f-4825-9191-fa2128acad5d" providerId="ADAL" clId="{937D7677-3593-4BC5-8A0F-60474264F6FE}" dt="2021-09-08T04:02:00.377" v="2032" actId="47"/>
        <pc:sldMkLst>
          <pc:docMk/>
          <pc:sldMk cId="2990810360" sldId="348"/>
        </pc:sldMkLst>
        <pc:spChg chg="mod">
          <ac:chgData name="Jozef Lukajka" userId="b448bd4e-1b8f-4825-9191-fa2128acad5d" providerId="ADAL" clId="{937D7677-3593-4BC5-8A0F-60474264F6FE}" dt="2021-09-08T03:04:30.554" v="255" actId="207"/>
          <ac:spMkLst>
            <pc:docMk/>
            <pc:sldMk cId="2990810360" sldId="348"/>
            <ac:spMk id="3" creationId="{00000000-0000-0000-0000-000000000000}"/>
          </ac:spMkLst>
        </pc:spChg>
      </pc:sldChg>
      <pc:sldChg chg="modSp add mod">
        <pc:chgData name="Jozef Lukajka" userId="b448bd4e-1b8f-4825-9191-fa2128acad5d" providerId="ADAL" clId="{937D7677-3593-4BC5-8A0F-60474264F6FE}" dt="2021-09-08T03:07:58.352" v="324" actId="113"/>
        <pc:sldMkLst>
          <pc:docMk/>
          <pc:sldMk cId="1018282803" sldId="349"/>
        </pc:sldMkLst>
        <pc:spChg chg="mod">
          <ac:chgData name="Jozef Lukajka" userId="b448bd4e-1b8f-4825-9191-fa2128acad5d" providerId="ADAL" clId="{937D7677-3593-4BC5-8A0F-60474264F6FE}" dt="2021-09-08T03:07:58.352" v="324" actId="113"/>
          <ac:spMkLst>
            <pc:docMk/>
            <pc:sldMk cId="1018282803" sldId="349"/>
            <ac:spMk id="3" creationId="{00000000-0000-0000-0000-000000000000}"/>
          </ac:spMkLst>
        </pc:spChg>
      </pc:sldChg>
      <pc:sldChg chg="modSp add mod">
        <pc:chgData name="Jozef Lukajka" userId="b448bd4e-1b8f-4825-9191-fa2128acad5d" providerId="ADAL" clId="{937D7677-3593-4BC5-8A0F-60474264F6FE}" dt="2021-09-08T03:15:42.377" v="551" actId="255"/>
        <pc:sldMkLst>
          <pc:docMk/>
          <pc:sldMk cId="3224014449" sldId="350"/>
        </pc:sldMkLst>
        <pc:spChg chg="mod">
          <ac:chgData name="Jozef Lukajka" userId="b448bd4e-1b8f-4825-9191-fa2128acad5d" providerId="ADAL" clId="{937D7677-3593-4BC5-8A0F-60474264F6FE}" dt="2021-09-08T03:15:42.377" v="551" actId="255"/>
          <ac:spMkLst>
            <pc:docMk/>
            <pc:sldMk cId="3224014449" sldId="350"/>
            <ac:spMk id="3" creationId="{00000000-0000-0000-0000-000000000000}"/>
          </ac:spMkLst>
        </pc:spChg>
      </pc:sldChg>
      <pc:sldChg chg="modSp add mod">
        <pc:chgData name="Jozef Lukajka" userId="b448bd4e-1b8f-4825-9191-fa2128acad5d" providerId="ADAL" clId="{937D7677-3593-4BC5-8A0F-60474264F6FE}" dt="2021-09-08T03:51:17.594" v="1843" actId="20577"/>
        <pc:sldMkLst>
          <pc:docMk/>
          <pc:sldMk cId="378444347" sldId="351"/>
        </pc:sldMkLst>
        <pc:spChg chg="mod">
          <ac:chgData name="Jozef Lukajka" userId="b448bd4e-1b8f-4825-9191-fa2128acad5d" providerId="ADAL" clId="{937D7677-3593-4BC5-8A0F-60474264F6FE}" dt="2021-09-08T03:51:17.594" v="1843" actId="20577"/>
          <ac:spMkLst>
            <pc:docMk/>
            <pc:sldMk cId="378444347" sldId="351"/>
            <ac:spMk id="3" creationId="{00000000-0000-0000-0000-000000000000}"/>
          </ac:spMkLst>
        </pc:spChg>
      </pc:sldChg>
      <pc:sldChg chg="modSp add mod">
        <pc:chgData name="Jozef Lukajka" userId="b448bd4e-1b8f-4825-9191-fa2128acad5d" providerId="ADAL" clId="{937D7677-3593-4BC5-8A0F-60474264F6FE}" dt="2021-09-08T03:24:55.090" v="1081" actId="20577"/>
        <pc:sldMkLst>
          <pc:docMk/>
          <pc:sldMk cId="3837391265" sldId="352"/>
        </pc:sldMkLst>
        <pc:spChg chg="mod">
          <ac:chgData name="Jozef Lukajka" userId="b448bd4e-1b8f-4825-9191-fa2128acad5d" providerId="ADAL" clId="{937D7677-3593-4BC5-8A0F-60474264F6FE}" dt="2021-09-08T03:24:55.090" v="1081" actId="20577"/>
          <ac:spMkLst>
            <pc:docMk/>
            <pc:sldMk cId="3837391265" sldId="352"/>
            <ac:spMk id="3" creationId="{00000000-0000-0000-0000-000000000000}"/>
          </ac:spMkLst>
        </pc:spChg>
      </pc:sldChg>
      <pc:sldChg chg="addSp delSp modSp add mod">
        <pc:chgData name="Jozef Lukajka" userId="b448bd4e-1b8f-4825-9191-fa2128acad5d" providerId="ADAL" clId="{937D7677-3593-4BC5-8A0F-60474264F6FE}" dt="2021-09-08T03:43:03.515" v="1187" actId="115"/>
        <pc:sldMkLst>
          <pc:docMk/>
          <pc:sldMk cId="4075096073" sldId="353"/>
        </pc:sldMkLst>
        <pc:spChg chg="mod">
          <ac:chgData name="Jozef Lukajka" userId="b448bd4e-1b8f-4825-9191-fa2128acad5d" providerId="ADAL" clId="{937D7677-3593-4BC5-8A0F-60474264F6FE}" dt="2021-09-08T03:43:03.515" v="1187" actId="115"/>
          <ac:spMkLst>
            <pc:docMk/>
            <pc:sldMk cId="4075096073" sldId="353"/>
            <ac:spMk id="3" creationId="{00000000-0000-0000-0000-000000000000}"/>
          </ac:spMkLst>
        </pc:spChg>
        <pc:spChg chg="add del">
          <ac:chgData name="Jozef Lukajka" userId="b448bd4e-1b8f-4825-9191-fa2128acad5d" providerId="ADAL" clId="{937D7677-3593-4BC5-8A0F-60474264F6FE}" dt="2021-09-08T03:35:14.918" v="1084"/>
          <ac:spMkLst>
            <pc:docMk/>
            <pc:sldMk cId="4075096073" sldId="353"/>
            <ac:spMk id="4" creationId="{D8901AD1-3BB8-4B91-A4EB-F22120A1D429}"/>
          </ac:spMkLst>
        </pc:spChg>
        <pc:picChg chg="add del">
          <ac:chgData name="Jozef Lukajka" userId="b448bd4e-1b8f-4825-9191-fa2128acad5d" providerId="ADAL" clId="{937D7677-3593-4BC5-8A0F-60474264F6FE}" dt="2021-09-08T03:35:14.918" v="1084"/>
          <ac:picMkLst>
            <pc:docMk/>
            <pc:sldMk cId="4075096073" sldId="353"/>
            <ac:picMk id="2050" creationId="{5030EE0F-8B3D-432E-A258-CC25C889FFBF}"/>
          </ac:picMkLst>
        </pc:picChg>
      </pc:sldChg>
      <pc:sldChg chg="modSp add mod">
        <pc:chgData name="Jozef Lukajka" userId="b448bd4e-1b8f-4825-9191-fa2128acad5d" providerId="ADAL" clId="{937D7677-3593-4BC5-8A0F-60474264F6FE}" dt="2021-09-08T03:59:13.868" v="2023" actId="6549"/>
        <pc:sldMkLst>
          <pc:docMk/>
          <pc:sldMk cId="1948918464" sldId="354"/>
        </pc:sldMkLst>
        <pc:spChg chg="mod">
          <ac:chgData name="Jozef Lukajka" userId="b448bd4e-1b8f-4825-9191-fa2128acad5d" providerId="ADAL" clId="{937D7677-3593-4BC5-8A0F-60474264F6FE}" dt="2021-09-08T03:59:13.868" v="2023" actId="6549"/>
          <ac:spMkLst>
            <pc:docMk/>
            <pc:sldMk cId="1948918464" sldId="354"/>
            <ac:spMk id="3" creationId="{00000000-0000-0000-0000-000000000000}"/>
          </ac:spMkLst>
        </pc:spChg>
      </pc:sldChg>
      <pc:sldChg chg="addSp delSp modSp add mod">
        <pc:chgData name="Jozef Lukajka" userId="b448bd4e-1b8f-4825-9191-fa2128acad5d" providerId="ADAL" clId="{937D7677-3593-4BC5-8A0F-60474264F6FE}" dt="2021-09-08T03:56:43.752" v="1975" actId="115"/>
        <pc:sldMkLst>
          <pc:docMk/>
          <pc:sldMk cId="2615692320" sldId="355"/>
        </pc:sldMkLst>
        <pc:spChg chg="mod">
          <ac:chgData name="Jozef Lukajka" userId="b448bd4e-1b8f-4825-9191-fa2128acad5d" providerId="ADAL" clId="{937D7677-3593-4BC5-8A0F-60474264F6FE}" dt="2021-09-08T03:56:43.752" v="1975" actId="115"/>
          <ac:spMkLst>
            <pc:docMk/>
            <pc:sldMk cId="2615692320" sldId="355"/>
            <ac:spMk id="3" creationId="{00000000-0000-0000-0000-000000000000}"/>
          </ac:spMkLst>
        </pc:spChg>
        <pc:spChg chg="add del mod">
          <ac:chgData name="Jozef Lukajka" userId="b448bd4e-1b8f-4825-9191-fa2128acad5d" providerId="ADAL" clId="{937D7677-3593-4BC5-8A0F-60474264F6FE}" dt="2021-09-08T03:53:22.139" v="1919"/>
          <ac:spMkLst>
            <pc:docMk/>
            <pc:sldMk cId="2615692320" sldId="355"/>
            <ac:spMk id="10" creationId="{66C8E1C2-AF15-44D7-8661-AB1433CB7E30}"/>
          </ac:spMkLst>
        </pc:spChg>
        <pc:graphicFrameChg chg="add del mod">
          <ac:chgData name="Jozef Lukajka" userId="b448bd4e-1b8f-4825-9191-fa2128acad5d" providerId="ADAL" clId="{937D7677-3593-4BC5-8A0F-60474264F6FE}" dt="2021-09-08T03:53:22.139" v="1919"/>
          <ac:graphicFrameMkLst>
            <pc:docMk/>
            <pc:sldMk cId="2615692320" sldId="355"/>
            <ac:graphicFrameMk id="4" creationId="{59A2325F-09E5-4F63-BACF-FB472C4FFAB9}"/>
          </ac:graphicFrameMkLst>
        </pc:graphicFrameChg>
        <pc:graphicFrameChg chg="add del mod">
          <ac:chgData name="Jozef Lukajka" userId="b448bd4e-1b8f-4825-9191-fa2128acad5d" providerId="ADAL" clId="{937D7677-3593-4BC5-8A0F-60474264F6FE}" dt="2021-09-08T03:53:22.139" v="1919"/>
          <ac:graphicFrameMkLst>
            <pc:docMk/>
            <pc:sldMk cId="2615692320" sldId="355"/>
            <ac:graphicFrameMk id="5" creationId="{228EAD2D-B08E-41F9-A24E-99B580F9A7F1}"/>
          </ac:graphicFrameMkLst>
        </pc:graphicFrameChg>
        <pc:graphicFrameChg chg="add del mod">
          <ac:chgData name="Jozef Lukajka" userId="b448bd4e-1b8f-4825-9191-fa2128acad5d" providerId="ADAL" clId="{937D7677-3593-4BC5-8A0F-60474264F6FE}" dt="2021-09-08T03:53:22.139" v="1919"/>
          <ac:graphicFrameMkLst>
            <pc:docMk/>
            <pc:sldMk cId="2615692320" sldId="355"/>
            <ac:graphicFrameMk id="6" creationId="{20EE6501-FDDC-4624-9D33-C567D670DB30}"/>
          </ac:graphicFrameMkLst>
        </pc:graphicFrameChg>
        <pc:graphicFrameChg chg="add del mod">
          <ac:chgData name="Jozef Lukajka" userId="b448bd4e-1b8f-4825-9191-fa2128acad5d" providerId="ADAL" clId="{937D7677-3593-4BC5-8A0F-60474264F6FE}" dt="2021-09-08T03:53:22.139" v="1919"/>
          <ac:graphicFrameMkLst>
            <pc:docMk/>
            <pc:sldMk cId="2615692320" sldId="355"/>
            <ac:graphicFrameMk id="7" creationId="{DF459E39-5610-4660-9FF4-FC13AD3CE741}"/>
          </ac:graphicFrameMkLst>
        </pc:graphicFrameChg>
        <pc:graphicFrameChg chg="add del mod">
          <ac:chgData name="Jozef Lukajka" userId="b448bd4e-1b8f-4825-9191-fa2128acad5d" providerId="ADAL" clId="{937D7677-3593-4BC5-8A0F-60474264F6FE}" dt="2021-09-08T03:53:22.139" v="1919"/>
          <ac:graphicFrameMkLst>
            <pc:docMk/>
            <pc:sldMk cId="2615692320" sldId="355"/>
            <ac:graphicFrameMk id="8" creationId="{BDA4E54C-0A0E-41BB-9742-6C5558344A98}"/>
          </ac:graphicFrameMkLst>
        </pc:graphicFrameChg>
        <pc:graphicFrameChg chg="add del mod">
          <ac:chgData name="Jozef Lukajka" userId="b448bd4e-1b8f-4825-9191-fa2128acad5d" providerId="ADAL" clId="{937D7677-3593-4BC5-8A0F-60474264F6FE}" dt="2021-09-08T03:53:22.139" v="1919"/>
          <ac:graphicFrameMkLst>
            <pc:docMk/>
            <pc:sldMk cId="2615692320" sldId="355"/>
            <ac:graphicFrameMk id="9" creationId="{FE41A47E-359F-448C-B7EB-F0F8A7E44D48}"/>
          </ac:graphicFrameMkLst>
        </pc:graphicFrameChg>
        <pc:graphicFrameChg chg="add del mod">
          <ac:chgData name="Jozef Lukajka" userId="b448bd4e-1b8f-4825-9191-fa2128acad5d" providerId="ADAL" clId="{937D7677-3593-4BC5-8A0F-60474264F6FE}" dt="2021-09-08T03:54:30.454" v="1944"/>
          <ac:graphicFrameMkLst>
            <pc:docMk/>
            <pc:sldMk cId="2615692320" sldId="355"/>
            <ac:graphicFrameMk id="11" creationId="{CAE8C206-928A-47AA-A643-2781433ED085}"/>
          </ac:graphicFrameMkLst>
        </pc:graphicFrameChg>
        <pc:graphicFrameChg chg="add del mod">
          <ac:chgData name="Jozef Lukajka" userId="b448bd4e-1b8f-4825-9191-fa2128acad5d" providerId="ADAL" clId="{937D7677-3593-4BC5-8A0F-60474264F6FE}" dt="2021-09-08T03:54:53.312" v="1947"/>
          <ac:graphicFrameMkLst>
            <pc:docMk/>
            <pc:sldMk cId="2615692320" sldId="355"/>
            <ac:graphicFrameMk id="12" creationId="{A4DA1AD4-E4FC-4BC3-BC02-C02CEE42B239}"/>
          </ac:graphicFrameMkLst>
        </pc:graphicFrameChg>
        <pc:graphicFrameChg chg="add del mod">
          <ac:chgData name="Jozef Lukajka" userId="b448bd4e-1b8f-4825-9191-fa2128acad5d" providerId="ADAL" clId="{937D7677-3593-4BC5-8A0F-60474264F6FE}" dt="2021-09-08T03:55:21.159" v="1957"/>
          <ac:graphicFrameMkLst>
            <pc:docMk/>
            <pc:sldMk cId="2615692320" sldId="355"/>
            <ac:graphicFrameMk id="13" creationId="{AE40D1FB-5489-493E-B77E-BFCE1DC35B77}"/>
          </ac:graphicFrameMkLst>
        </pc:graphicFrameChg>
      </pc:sldChg>
      <pc:sldChg chg="modSp add mod">
        <pc:chgData name="Jozef Lukajka" userId="b448bd4e-1b8f-4825-9191-fa2128acad5d" providerId="ADAL" clId="{937D7677-3593-4BC5-8A0F-60474264F6FE}" dt="2021-09-08T04:04:37.334" v="2091" actId="313"/>
        <pc:sldMkLst>
          <pc:docMk/>
          <pc:sldMk cId="282251610" sldId="356"/>
        </pc:sldMkLst>
        <pc:spChg chg="mod">
          <ac:chgData name="Jozef Lukajka" userId="b448bd4e-1b8f-4825-9191-fa2128acad5d" providerId="ADAL" clId="{937D7677-3593-4BC5-8A0F-60474264F6FE}" dt="2021-09-08T04:04:37.334" v="2091" actId="313"/>
          <ac:spMkLst>
            <pc:docMk/>
            <pc:sldMk cId="282251610" sldId="356"/>
            <ac:spMk id="3" creationId="{00000000-0000-0000-0000-000000000000}"/>
          </ac:spMkLst>
        </pc:spChg>
      </pc:sldChg>
      <pc:sldChg chg="add del">
        <pc:chgData name="Jozef Lukajka" userId="b448bd4e-1b8f-4825-9191-fa2128acad5d" providerId="ADAL" clId="{937D7677-3593-4BC5-8A0F-60474264F6FE}" dt="2021-09-08T03:57:12.073" v="1976" actId="47"/>
        <pc:sldMkLst>
          <pc:docMk/>
          <pc:sldMk cId="3846869028" sldId="356"/>
        </pc:sldMkLst>
      </pc:sldChg>
      <pc:sldChg chg="addSp delSp modSp add mod ord">
        <pc:chgData name="Jozef Lukajka" userId="b448bd4e-1b8f-4825-9191-fa2128acad5d" providerId="ADAL" clId="{937D7677-3593-4BC5-8A0F-60474264F6FE}" dt="2021-09-08T04:23:25.370" v="2203" actId="113"/>
        <pc:sldMkLst>
          <pc:docMk/>
          <pc:sldMk cId="557870805" sldId="357"/>
        </pc:sldMkLst>
        <pc:spChg chg="mod">
          <ac:chgData name="Jozef Lukajka" userId="b448bd4e-1b8f-4825-9191-fa2128acad5d" providerId="ADAL" clId="{937D7677-3593-4BC5-8A0F-60474264F6FE}" dt="2021-09-08T04:23:25.370" v="2203" actId="113"/>
          <ac:spMkLst>
            <pc:docMk/>
            <pc:sldMk cId="557870805" sldId="357"/>
            <ac:spMk id="3" creationId="{00000000-0000-0000-0000-000000000000}"/>
          </ac:spMkLst>
        </pc:spChg>
        <pc:graphicFrameChg chg="add del mod">
          <ac:chgData name="Jozef Lukajka" userId="b448bd4e-1b8f-4825-9191-fa2128acad5d" providerId="ADAL" clId="{937D7677-3593-4BC5-8A0F-60474264F6FE}" dt="2021-09-08T04:10:52.285" v="2094"/>
          <ac:graphicFrameMkLst>
            <pc:docMk/>
            <pc:sldMk cId="557870805" sldId="357"/>
            <ac:graphicFrameMk id="4" creationId="{312E8EBD-0576-494C-9575-2F1EADC688B8}"/>
          </ac:graphicFrameMkLst>
        </pc:graphicFrameChg>
      </pc:sldChg>
      <pc:sldChg chg="add">
        <pc:chgData name="Jozef Lukajka" userId="b448bd4e-1b8f-4825-9191-fa2128acad5d" providerId="ADAL" clId="{937D7677-3593-4BC5-8A0F-60474264F6FE}" dt="2021-09-08T04:15:50.858" v="2131" actId="2890"/>
        <pc:sldMkLst>
          <pc:docMk/>
          <pc:sldMk cId="1502476538" sldId="358"/>
        </pc:sldMkLst>
      </pc:sldChg>
      <pc:sldChg chg="modSp add mod">
        <pc:chgData name="Jozef Lukajka" userId="b448bd4e-1b8f-4825-9191-fa2128acad5d" providerId="ADAL" clId="{937D7677-3593-4BC5-8A0F-60474264F6FE}" dt="2021-09-08T04:21:57.287" v="2197" actId="27636"/>
        <pc:sldMkLst>
          <pc:docMk/>
          <pc:sldMk cId="2691213788" sldId="359"/>
        </pc:sldMkLst>
        <pc:spChg chg="mod">
          <ac:chgData name="Jozef Lukajka" userId="b448bd4e-1b8f-4825-9191-fa2128acad5d" providerId="ADAL" clId="{937D7677-3593-4BC5-8A0F-60474264F6FE}" dt="2021-09-08T04:21:57.287" v="2197" actId="27636"/>
          <ac:spMkLst>
            <pc:docMk/>
            <pc:sldMk cId="2691213788" sldId="359"/>
            <ac:spMk id="3" creationId="{00000000-0000-0000-0000-000000000000}"/>
          </ac:spMkLst>
        </pc:spChg>
      </pc:sldChg>
    </pc:docChg>
  </pc:docChgLst>
  <pc:docChgLst>
    <pc:chgData name="Jozef Lukajka" userId="b448bd4e-1b8f-4825-9191-fa2128acad5d" providerId="ADAL" clId="{82CE7589-5ED1-4622-9C02-E7B310E3513D}"/>
    <pc:docChg chg="undo redo custSel addSld delSld modSld sldOrd">
      <pc:chgData name="Jozef Lukajka" userId="b448bd4e-1b8f-4825-9191-fa2128acad5d" providerId="ADAL" clId="{82CE7589-5ED1-4622-9C02-E7B310E3513D}" dt="2022-09-30T04:41:18.683" v="5697" actId="255"/>
      <pc:docMkLst>
        <pc:docMk/>
      </pc:docMkLst>
      <pc:sldChg chg="modSp mod">
        <pc:chgData name="Jozef Lukajka" userId="b448bd4e-1b8f-4825-9191-fa2128acad5d" providerId="ADAL" clId="{82CE7589-5ED1-4622-9C02-E7B310E3513D}" dt="2022-09-27T14:11:03.771" v="4989" actId="6549"/>
        <pc:sldMkLst>
          <pc:docMk/>
          <pc:sldMk cId="2403806968" sldId="257"/>
        </pc:sldMkLst>
        <pc:spChg chg="mod">
          <ac:chgData name="Jozef Lukajka" userId="b448bd4e-1b8f-4825-9191-fa2128acad5d" providerId="ADAL" clId="{82CE7589-5ED1-4622-9C02-E7B310E3513D}" dt="2022-09-27T14:11:03.771" v="4989" actId="6549"/>
          <ac:spMkLst>
            <pc:docMk/>
            <pc:sldMk cId="2403806968" sldId="257"/>
            <ac:spMk id="3" creationId="{00000000-0000-0000-0000-000000000000}"/>
          </ac:spMkLst>
        </pc:spChg>
      </pc:sldChg>
      <pc:sldChg chg="del">
        <pc:chgData name="Jozef Lukajka" userId="b448bd4e-1b8f-4825-9191-fa2128acad5d" providerId="ADAL" clId="{82CE7589-5ED1-4622-9C02-E7B310E3513D}" dt="2022-09-27T14:35:11.250" v="5579" actId="47"/>
        <pc:sldMkLst>
          <pc:docMk/>
          <pc:sldMk cId="1867779594" sldId="370"/>
        </pc:sldMkLst>
      </pc:sldChg>
      <pc:sldChg chg="addSp delSp modSp mod">
        <pc:chgData name="Jozef Lukajka" userId="b448bd4e-1b8f-4825-9191-fa2128acad5d" providerId="ADAL" clId="{82CE7589-5ED1-4622-9C02-E7B310E3513D}" dt="2022-09-27T03:54:18.373" v="793" actId="20577"/>
        <pc:sldMkLst>
          <pc:docMk/>
          <pc:sldMk cId="1820171268" sldId="371"/>
        </pc:sldMkLst>
        <pc:spChg chg="mod">
          <ac:chgData name="Jozef Lukajka" userId="b448bd4e-1b8f-4825-9191-fa2128acad5d" providerId="ADAL" clId="{82CE7589-5ED1-4622-9C02-E7B310E3513D}" dt="2022-09-27T03:47:08.808" v="636" actId="20577"/>
          <ac:spMkLst>
            <pc:docMk/>
            <pc:sldMk cId="1820171268" sldId="371"/>
            <ac:spMk id="2" creationId="{00000000-0000-0000-0000-000000000000}"/>
          </ac:spMkLst>
        </pc:spChg>
        <pc:spChg chg="add del">
          <ac:chgData name="Jozef Lukajka" userId="b448bd4e-1b8f-4825-9191-fa2128acad5d" providerId="ADAL" clId="{82CE7589-5ED1-4622-9C02-E7B310E3513D}" dt="2022-09-27T03:52:52.628" v="775" actId="22"/>
          <ac:spMkLst>
            <pc:docMk/>
            <pc:sldMk cId="1820171268" sldId="371"/>
            <ac:spMk id="4" creationId="{6A4015F6-477E-47F6-CD42-4838C18FC37E}"/>
          </ac:spMkLst>
        </pc:spChg>
        <pc:spChg chg="mod">
          <ac:chgData name="Jozef Lukajka" userId="b448bd4e-1b8f-4825-9191-fa2128acad5d" providerId="ADAL" clId="{82CE7589-5ED1-4622-9C02-E7B310E3513D}" dt="2022-09-27T03:54:18.373" v="793" actId="20577"/>
          <ac:spMkLst>
            <pc:docMk/>
            <pc:sldMk cId="1820171268" sldId="371"/>
            <ac:spMk id="7" creationId="{B0DFB660-D0E6-4B6D-995F-78EB528C007D}"/>
          </ac:spMkLst>
        </pc:spChg>
        <pc:picChg chg="add mod">
          <ac:chgData name="Jozef Lukajka" userId="b448bd4e-1b8f-4825-9191-fa2128acad5d" providerId="ADAL" clId="{82CE7589-5ED1-4622-9C02-E7B310E3513D}" dt="2022-09-27T03:53:51.171" v="782" actId="1076"/>
          <ac:picMkLst>
            <pc:docMk/>
            <pc:sldMk cId="1820171268" sldId="371"/>
            <ac:picMk id="5" creationId="{C4CC2D8E-04F8-6950-F96D-A08B615B27DE}"/>
          </ac:picMkLst>
        </pc:picChg>
      </pc:sldChg>
      <pc:sldChg chg="addSp modSp mod">
        <pc:chgData name="Jozef Lukajka" userId="b448bd4e-1b8f-4825-9191-fa2128acad5d" providerId="ADAL" clId="{82CE7589-5ED1-4622-9C02-E7B310E3513D}" dt="2022-09-27T04:38:59.059" v="1499" actId="20577"/>
        <pc:sldMkLst>
          <pc:docMk/>
          <pc:sldMk cId="244489729" sldId="372"/>
        </pc:sldMkLst>
        <pc:spChg chg="mod">
          <ac:chgData name="Jozef Lukajka" userId="b448bd4e-1b8f-4825-9191-fa2128acad5d" providerId="ADAL" clId="{82CE7589-5ED1-4622-9C02-E7B310E3513D}" dt="2022-09-27T04:33:22.452" v="1432" actId="207"/>
          <ac:spMkLst>
            <pc:docMk/>
            <pc:sldMk cId="244489729" sldId="372"/>
            <ac:spMk id="2" creationId="{00000000-0000-0000-0000-000000000000}"/>
          </ac:spMkLst>
        </pc:spChg>
        <pc:spChg chg="mod">
          <ac:chgData name="Jozef Lukajka" userId="b448bd4e-1b8f-4825-9191-fa2128acad5d" providerId="ADAL" clId="{82CE7589-5ED1-4622-9C02-E7B310E3513D}" dt="2022-09-27T04:38:59.059" v="1499" actId="20577"/>
          <ac:spMkLst>
            <pc:docMk/>
            <pc:sldMk cId="244489729" sldId="372"/>
            <ac:spMk id="7" creationId="{B0DFB660-D0E6-4B6D-995F-78EB528C007D}"/>
          </ac:spMkLst>
        </pc:spChg>
        <pc:picChg chg="add mod">
          <ac:chgData name="Jozef Lukajka" userId="b448bd4e-1b8f-4825-9191-fa2128acad5d" providerId="ADAL" clId="{82CE7589-5ED1-4622-9C02-E7B310E3513D}" dt="2022-09-27T04:36:09.137" v="1475" actId="1076"/>
          <ac:picMkLst>
            <pc:docMk/>
            <pc:sldMk cId="244489729" sldId="372"/>
            <ac:picMk id="3" creationId="{BC0F1857-C31C-136C-7D42-8B22C82E6E39}"/>
          </ac:picMkLst>
        </pc:picChg>
      </pc:sldChg>
      <pc:sldChg chg="del">
        <pc:chgData name="Jozef Lukajka" userId="b448bd4e-1b8f-4825-9191-fa2128acad5d" providerId="ADAL" clId="{82CE7589-5ED1-4622-9C02-E7B310E3513D}" dt="2022-09-27T04:39:06.187" v="1500" actId="47"/>
        <pc:sldMkLst>
          <pc:docMk/>
          <pc:sldMk cId="2257111295" sldId="373"/>
        </pc:sldMkLst>
      </pc:sldChg>
      <pc:sldChg chg="del">
        <pc:chgData name="Jozef Lukajka" userId="b448bd4e-1b8f-4825-9191-fa2128acad5d" providerId="ADAL" clId="{82CE7589-5ED1-4622-9C02-E7B310E3513D}" dt="2022-09-27T04:39:07.356" v="1502" actId="47"/>
        <pc:sldMkLst>
          <pc:docMk/>
          <pc:sldMk cId="3470256230" sldId="374"/>
        </pc:sldMkLst>
      </pc:sldChg>
      <pc:sldChg chg="del">
        <pc:chgData name="Jozef Lukajka" userId="b448bd4e-1b8f-4825-9191-fa2128acad5d" providerId="ADAL" clId="{82CE7589-5ED1-4622-9C02-E7B310E3513D}" dt="2022-09-27T04:39:06.595" v="1501" actId="47"/>
        <pc:sldMkLst>
          <pc:docMk/>
          <pc:sldMk cId="870857542" sldId="375"/>
        </pc:sldMkLst>
      </pc:sldChg>
      <pc:sldChg chg="del">
        <pc:chgData name="Jozef Lukajka" userId="b448bd4e-1b8f-4825-9191-fa2128acad5d" providerId="ADAL" clId="{82CE7589-5ED1-4622-9C02-E7B310E3513D}" dt="2022-09-27T04:39:08.264" v="1503" actId="47"/>
        <pc:sldMkLst>
          <pc:docMk/>
          <pc:sldMk cId="3220397715" sldId="376"/>
        </pc:sldMkLst>
      </pc:sldChg>
      <pc:sldChg chg="del">
        <pc:chgData name="Jozef Lukajka" userId="b448bd4e-1b8f-4825-9191-fa2128acad5d" providerId="ADAL" clId="{82CE7589-5ED1-4622-9C02-E7B310E3513D}" dt="2022-09-27T04:39:08.816" v="1504" actId="47"/>
        <pc:sldMkLst>
          <pc:docMk/>
          <pc:sldMk cId="3980411592" sldId="377"/>
        </pc:sldMkLst>
      </pc:sldChg>
      <pc:sldChg chg="del">
        <pc:chgData name="Jozef Lukajka" userId="b448bd4e-1b8f-4825-9191-fa2128acad5d" providerId="ADAL" clId="{82CE7589-5ED1-4622-9C02-E7B310E3513D}" dt="2022-09-27T04:39:10.465" v="1505" actId="47"/>
        <pc:sldMkLst>
          <pc:docMk/>
          <pc:sldMk cId="3450834337" sldId="378"/>
        </pc:sldMkLst>
      </pc:sldChg>
      <pc:sldChg chg="del">
        <pc:chgData name="Jozef Lukajka" userId="b448bd4e-1b8f-4825-9191-fa2128acad5d" providerId="ADAL" clId="{82CE7589-5ED1-4622-9C02-E7B310E3513D}" dt="2022-09-27T04:39:14.497" v="1507" actId="47"/>
        <pc:sldMkLst>
          <pc:docMk/>
          <pc:sldMk cId="114735334" sldId="379"/>
        </pc:sldMkLst>
      </pc:sldChg>
      <pc:sldChg chg="del">
        <pc:chgData name="Jozef Lukajka" userId="b448bd4e-1b8f-4825-9191-fa2128acad5d" providerId="ADAL" clId="{82CE7589-5ED1-4622-9C02-E7B310E3513D}" dt="2022-09-27T04:39:15.109" v="1508" actId="47"/>
        <pc:sldMkLst>
          <pc:docMk/>
          <pc:sldMk cId="3486583030" sldId="380"/>
        </pc:sldMkLst>
      </pc:sldChg>
      <pc:sldChg chg="del">
        <pc:chgData name="Jozef Lukajka" userId="b448bd4e-1b8f-4825-9191-fa2128acad5d" providerId="ADAL" clId="{82CE7589-5ED1-4622-9C02-E7B310E3513D}" dt="2022-09-27T04:39:15.452" v="1509" actId="47"/>
        <pc:sldMkLst>
          <pc:docMk/>
          <pc:sldMk cId="2393279185" sldId="381"/>
        </pc:sldMkLst>
      </pc:sldChg>
      <pc:sldChg chg="del">
        <pc:chgData name="Jozef Lukajka" userId="b448bd4e-1b8f-4825-9191-fa2128acad5d" providerId="ADAL" clId="{82CE7589-5ED1-4622-9C02-E7B310E3513D}" dt="2022-09-27T04:39:15.729" v="1510" actId="47"/>
        <pc:sldMkLst>
          <pc:docMk/>
          <pc:sldMk cId="1328381460" sldId="382"/>
        </pc:sldMkLst>
      </pc:sldChg>
      <pc:sldChg chg="del">
        <pc:chgData name="Jozef Lukajka" userId="b448bd4e-1b8f-4825-9191-fa2128acad5d" providerId="ADAL" clId="{82CE7589-5ED1-4622-9C02-E7B310E3513D}" dt="2022-09-27T04:39:16.005" v="1511" actId="47"/>
        <pc:sldMkLst>
          <pc:docMk/>
          <pc:sldMk cId="1705754301" sldId="383"/>
        </pc:sldMkLst>
      </pc:sldChg>
      <pc:sldChg chg="del">
        <pc:chgData name="Jozef Lukajka" userId="b448bd4e-1b8f-4825-9191-fa2128acad5d" providerId="ADAL" clId="{82CE7589-5ED1-4622-9C02-E7B310E3513D}" dt="2022-09-27T04:39:16.325" v="1512" actId="47"/>
        <pc:sldMkLst>
          <pc:docMk/>
          <pc:sldMk cId="4272606931" sldId="384"/>
        </pc:sldMkLst>
      </pc:sldChg>
      <pc:sldChg chg="del">
        <pc:chgData name="Jozef Lukajka" userId="b448bd4e-1b8f-4825-9191-fa2128acad5d" providerId="ADAL" clId="{82CE7589-5ED1-4622-9C02-E7B310E3513D}" dt="2022-09-27T04:39:16.559" v="1513" actId="47"/>
        <pc:sldMkLst>
          <pc:docMk/>
          <pc:sldMk cId="2150766825" sldId="385"/>
        </pc:sldMkLst>
      </pc:sldChg>
      <pc:sldChg chg="del">
        <pc:chgData name="Jozef Lukajka" userId="b448bd4e-1b8f-4825-9191-fa2128acad5d" providerId="ADAL" clId="{82CE7589-5ED1-4622-9C02-E7B310E3513D}" dt="2022-09-27T04:39:16.876" v="1514" actId="47"/>
        <pc:sldMkLst>
          <pc:docMk/>
          <pc:sldMk cId="2555911542" sldId="386"/>
        </pc:sldMkLst>
      </pc:sldChg>
      <pc:sldChg chg="del">
        <pc:chgData name="Jozef Lukajka" userId="b448bd4e-1b8f-4825-9191-fa2128acad5d" providerId="ADAL" clId="{82CE7589-5ED1-4622-9C02-E7B310E3513D}" dt="2022-09-27T04:39:17.451" v="1516" actId="47"/>
        <pc:sldMkLst>
          <pc:docMk/>
          <pc:sldMk cId="72669270" sldId="387"/>
        </pc:sldMkLst>
      </pc:sldChg>
      <pc:sldChg chg="del">
        <pc:chgData name="Jozef Lukajka" userId="b448bd4e-1b8f-4825-9191-fa2128acad5d" providerId="ADAL" clId="{82CE7589-5ED1-4622-9C02-E7B310E3513D}" dt="2022-09-27T04:39:17.722" v="1517" actId="47"/>
        <pc:sldMkLst>
          <pc:docMk/>
          <pc:sldMk cId="1024472658" sldId="388"/>
        </pc:sldMkLst>
      </pc:sldChg>
      <pc:sldChg chg="del">
        <pc:chgData name="Jozef Lukajka" userId="b448bd4e-1b8f-4825-9191-fa2128acad5d" providerId="ADAL" clId="{82CE7589-5ED1-4622-9C02-E7B310E3513D}" dt="2022-09-27T04:39:17.182" v="1515" actId="47"/>
        <pc:sldMkLst>
          <pc:docMk/>
          <pc:sldMk cId="2564794666" sldId="389"/>
        </pc:sldMkLst>
      </pc:sldChg>
      <pc:sldChg chg="del">
        <pc:chgData name="Jozef Lukajka" userId="b448bd4e-1b8f-4825-9191-fa2128acad5d" providerId="ADAL" clId="{82CE7589-5ED1-4622-9C02-E7B310E3513D}" dt="2022-09-27T04:39:19.055" v="1519" actId="47"/>
        <pc:sldMkLst>
          <pc:docMk/>
          <pc:sldMk cId="4247188710" sldId="390"/>
        </pc:sldMkLst>
      </pc:sldChg>
      <pc:sldChg chg="del">
        <pc:chgData name="Jozef Lukajka" userId="b448bd4e-1b8f-4825-9191-fa2128acad5d" providerId="ADAL" clId="{82CE7589-5ED1-4622-9C02-E7B310E3513D}" dt="2022-09-27T04:39:19.254" v="1520" actId="47"/>
        <pc:sldMkLst>
          <pc:docMk/>
          <pc:sldMk cId="367116244" sldId="391"/>
        </pc:sldMkLst>
      </pc:sldChg>
      <pc:sldChg chg="del">
        <pc:chgData name="Jozef Lukajka" userId="b448bd4e-1b8f-4825-9191-fa2128acad5d" providerId="ADAL" clId="{82CE7589-5ED1-4622-9C02-E7B310E3513D}" dt="2022-09-27T04:39:19.479" v="1521" actId="47"/>
        <pc:sldMkLst>
          <pc:docMk/>
          <pc:sldMk cId="1669197085" sldId="392"/>
        </pc:sldMkLst>
      </pc:sldChg>
      <pc:sldChg chg="del">
        <pc:chgData name="Jozef Lukajka" userId="b448bd4e-1b8f-4825-9191-fa2128acad5d" providerId="ADAL" clId="{82CE7589-5ED1-4622-9C02-E7B310E3513D}" dt="2022-09-27T04:39:19.637" v="1522" actId="47"/>
        <pc:sldMkLst>
          <pc:docMk/>
          <pc:sldMk cId="3028652076" sldId="393"/>
        </pc:sldMkLst>
      </pc:sldChg>
      <pc:sldChg chg="del">
        <pc:chgData name="Jozef Lukajka" userId="b448bd4e-1b8f-4825-9191-fa2128acad5d" providerId="ADAL" clId="{82CE7589-5ED1-4622-9C02-E7B310E3513D}" dt="2022-09-27T04:39:19.920" v="1523" actId="47"/>
        <pc:sldMkLst>
          <pc:docMk/>
          <pc:sldMk cId="1797918961" sldId="394"/>
        </pc:sldMkLst>
      </pc:sldChg>
      <pc:sldChg chg="del">
        <pc:chgData name="Jozef Lukajka" userId="b448bd4e-1b8f-4825-9191-fa2128acad5d" providerId="ADAL" clId="{82CE7589-5ED1-4622-9C02-E7B310E3513D}" dt="2022-09-27T04:39:20.307" v="1524" actId="47"/>
        <pc:sldMkLst>
          <pc:docMk/>
          <pc:sldMk cId="3774810761" sldId="395"/>
        </pc:sldMkLst>
      </pc:sldChg>
      <pc:sldChg chg="del">
        <pc:chgData name="Jozef Lukajka" userId="b448bd4e-1b8f-4825-9191-fa2128acad5d" providerId="ADAL" clId="{82CE7589-5ED1-4622-9C02-E7B310E3513D}" dt="2022-09-27T04:39:20.845" v="1525" actId="47"/>
        <pc:sldMkLst>
          <pc:docMk/>
          <pc:sldMk cId="1684059931" sldId="396"/>
        </pc:sldMkLst>
      </pc:sldChg>
      <pc:sldChg chg="del">
        <pc:chgData name="Jozef Lukajka" userId="b448bd4e-1b8f-4825-9191-fa2128acad5d" providerId="ADAL" clId="{82CE7589-5ED1-4622-9C02-E7B310E3513D}" dt="2022-09-27T04:39:21.133" v="1526" actId="47"/>
        <pc:sldMkLst>
          <pc:docMk/>
          <pc:sldMk cId="1044223878" sldId="397"/>
        </pc:sldMkLst>
      </pc:sldChg>
      <pc:sldChg chg="del">
        <pc:chgData name="Jozef Lukajka" userId="b448bd4e-1b8f-4825-9191-fa2128acad5d" providerId="ADAL" clId="{82CE7589-5ED1-4622-9C02-E7B310E3513D}" dt="2022-09-27T04:39:21.386" v="1527" actId="47"/>
        <pc:sldMkLst>
          <pc:docMk/>
          <pc:sldMk cId="1803893252" sldId="398"/>
        </pc:sldMkLst>
      </pc:sldChg>
      <pc:sldChg chg="del">
        <pc:chgData name="Jozef Lukajka" userId="b448bd4e-1b8f-4825-9191-fa2128acad5d" providerId="ADAL" clId="{82CE7589-5ED1-4622-9C02-E7B310E3513D}" dt="2022-09-27T04:39:21.724" v="1528" actId="47"/>
        <pc:sldMkLst>
          <pc:docMk/>
          <pc:sldMk cId="4244441123" sldId="399"/>
        </pc:sldMkLst>
      </pc:sldChg>
      <pc:sldChg chg="del">
        <pc:chgData name="Jozef Lukajka" userId="b448bd4e-1b8f-4825-9191-fa2128acad5d" providerId="ADAL" clId="{82CE7589-5ED1-4622-9C02-E7B310E3513D}" dt="2022-09-27T04:39:22.060" v="1529" actId="47"/>
        <pc:sldMkLst>
          <pc:docMk/>
          <pc:sldMk cId="4179719939" sldId="400"/>
        </pc:sldMkLst>
      </pc:sldChg>
      <pc:sldChg chg="del">
        <pc:chgData name="Jozef Lukajka" userId="b448bd4e-1b8f-4825-9191-fa2128acad5d" providerId="ADAL" clId="{82CE7589-5ED1-4622-9C02-E7B310E3513D}" dt="2022-09-27T04:39:22.491" v="1530" actId="47"/>
        <pc:sldMkLst>
          <pc:docMk/>
          <pc:sldMk cId="2598811673" sldId="401"/>
        </pc:sldMkLst>
      </pc:sldChg>
      <pc:sldChg chg="del">
        <pc:chgData name="Jozef Lukajka" userId="b448bd4e-1b8f-4825-9191-fa2128acad5d" providerId="ADAL" clId="{82CE7589-5ED1-4622-9C02-E7B310E3513D}" dt="2022-09-27T04:39:22.869" v="1531" actId="47"/>
        <pc:sldMkLst>
          <pc:docMk/>
          <pc:sldMk cId="4222041387" sldId="402"/>
        </pc:sldMkLst>
      </pc:sldChg>
      <pc:sldChg chg="del">
        <pc:chgData name="Jozef Lukajka" userId="b448bd4e-1b8f-4825-9191-fa2128acad5d" providerId="ADAL" clId="{82CE7589-5ED1-4622-9C02-E7B310E3513D}" dt="2022-09-27T04:39:26.740" v="1537" actId="47"/>
        <pc:sldMkLst>
          <pc:docMk/>
          <pc:sldMk cId="1633269037" sldId="403"/>
        </pc:sldMkLst>
      </pc:sldChg>
      <pc:sldChg chg="del">
        <pc:chgData name="Jozef Lukajka" userId="b448bd4e-1b8f-4825-9191-fa2128acad5d" providerId="ADAL" clId="{82CE7589-5ED1-4622-9C02-E7B310E3513D}" dt="2022-09-27T04:39:27.048" v="1538" actId="47"/>
        <pc:sldMkLst>
          <pc:docMk/>
          <pc:sldMk cId="3324041387" sldId="404"/>
        </pc:sldMkLst>
      </pc:sldChg>
      <pc:sldChg chg="del">
        <pc:chgData name="Jozef Lukajka" userId="b448bd4e-1b8f-4825-9191-fa2128acad5d" providerId="ADAL" clId="{82CE7589-5ED1-4622-9C02-E7B310E3513D}" dt="2022-09-27T04:39:27.345" v="1539" actId="47"/>
        <pc:sldMkLst>
          <pc:docMk/>
          <pc:sldMk cId="1987576999" sldId="405"/>
        </pc:sldMkLst>
      </pc:sldChg>
      <pc:sldChg chg="del">
        <pc:chgData name="Jozef Lukajka" userId="b448bd4e-1b8f-4825-9191-fa2128acad5d" providerId="ADAL" clId="{82CE7589-5ED1-4622-9C02-E7B310E3513D}" dt="2022-09-27T04:39:27.717" v="1540" actId="47"/>
        <pc:sldMkLst>
          <pc:docMk/>
          <pc:sldMk cId="2270549382" sldId="406"/>
        </pc:sldMkLst>
      </pc:sldChg>
      <pc:sldChg chg="del">
        <pc:chgData name="Jozef Lukajka" userId="b448bd4e-1b8f-4825-9191-fa2128acad5d" providerId="ADAL" clId="{82CE7589-5ED1-4622-9C02-E7B310E3513D}" dt="2022-09-27T04:39:27.930" v="1541" actId="47"/>
        <pc:sldMkLst>
          <pc:docMk/>
          <pc:sldMk cId="230315700" sldId="407"/>
        </pc:sldMkLst>
      </pc:sldChg>
      <pc:sldChg chg="del">
        <pc:chgData name="Jozef Lukajka" userId="b448bd4e-1b8f-4825-9191-fa2128acad5d" providerId="ADAL" clId="{82CE7589-5ED1-4622-9C02-E7B310E3513D}" dt="2022-09-27T04:39:28.142" v="1542" actId="47"/>
        <pc:sldMkLst>
          <pc:docMk/>
          <pc:sldMk cId="6407342" sldId="408"/>
        </pc:sldMkLst>
      </pc:sldChg>
      <pc:sldChg chg="del">
        <pc:chgData name="Jozef Lukajka" userId="b448bd4e-1b8f-4825-9191-fa2128acad5d" providerId="ADAL" clId="{82CE7589-5ED1-4622-9C02-E7B310E3513D}" dt="2022-09-27T04:39:28.316" v="1543" actId="47"/>
        <pc:sldMkLst>
          <pc:docMk/>
          <pc:sldMk cId="3751173635" sldId="409"/>
        </pc:sldMkLst>
      </pc:sldChg>
      <pc:sldChg chg="del">
        <pc:chgData name="Jozef Lukajka" userId="b448bd4e-1b8f-4825-9191-fa2128acad5d" providerId="ADAL" clId="{82CE7589-5ED1-4622-9C02-E7B310E3513D}" dt="2022-09-27T04:39:28.582" v="1544" actId="47"/>
        <pc:sldMkLst>
          <pc:docMk/>
          <pc:sldMk cId="1099197956" sldId="410"/>
        </pc:sldMkLst>
      </pc:sldChg>
      <pc:sldChg chg="del">
        <pc:chgData name="Jozef Lukajka" userId="b448bd4e-1b8f-4825-9191-fa2128acad5d" providerId="ADAL" clId="{82CE7589-5ED1-4622-9C02-E7B310E3513D}" dt="2022-09-27T04:39:28.830" v="1545" actId="47"/>
        <pc:sldMkLst>
          <pc:docMk/>
          <pc:sldMk cId="144352991" sldId="411"/>
        </pc:sldMkLst>
      </pc:sldChg>
      <pc:sldChg chg="del">
        <pc:chgData name="Jozef Lukajka" userId="b448bd4e-1b8f-4825-9191-fa2128acad5d" providerId="ADAL" clId="{82CE7589-5ED1-4622-9C02-E7B310E3513D}" dt="2022-09-27T04:39:28.989" v="1546" actId="47"/>
        <pc:sldMkLst>
          <pc:docMk/>
          <pc:sldMk cId="1790431224" sldId="412"/>
        </pc:sldMkLst>
      </pc:sldChg>
      <pc:sldChg chg="del">
        <pc:chgData name="Jozef Lukajka" userId="b448bd4e-1b8f-4825-9191-fa2128acad5d" providerId="ADAL" clId="{82CE7589-5ED1-4622-9C02-E7B310E3513D}" dt="2022-09-27T04:39:29.271" v="1547" actId="47"/>
        <pc:sldMkLst>
          <pc:docMk/>
          <pc:sldMk cId="3717396918" sldId="413"/>
        </pc:sldMkLst>
      </pc:sldChg>
      <pc:sldChg chg="del">
        <pc:chgData name="Jozef Lukajka" userId="b448bd4e-1b8f-4825-9191-fa2128acad5d" providerId="ADAL" clId="{82CE7589-5ED1-4622-9C02-E7B310E3513D}" dt="2022-09-27T04:39:29.503" v="1548" actId="47"/>
        <pc:sldMkLst>
          <pc:docMk/>
          <pc:sldMk cId="2497148864" sldId="414"/>
        </pc:sldMkLst>
      </pc:sldChg>
      <pc:sldChg chg="del">
        <pc:chgData name="Jozef Lukajka" userId="b448bd4e-1b8f-4825-9191-fa2128acad5d" providerId="ADAL" clId="{82CE7589-5ED1-4622-9C02-E7B310E3513D}" dt="2022-09-27T04:39:29.758" v="1549" actId="47"/>
        <pc:sldMkLst>
          <pc:docMk/>
          <pc:sldMk cId="3777436834" sldId="415"/>
        </pc:sldMkLst>
      </pc:sldChg>
      <pc:sldChg chg="addSp delSp modSp mod">
        <pc:chgData name="Jozef Lukajka" userId="b448bd4e-1b8f-4825-9191-fa2128acad5d" providerId="ADAL" clId="{82CE7589-5ED1-4622-9C02-E7B310E3513D}" dt="2022-09-27T05:52:59.769" v="2171" actId="1076"/>
        <pc:sldMkLst>
          <pc:docMk/>
          <pc:sldMk cId="3252513008" sldId="416"/>
        </pc:sldMkLst>
        <pc:spChg chg="mod">
          <ac:chgData name="Jozef Lukajka" userId="b448bd4e-1b8f-4825-9191-fa2128acad5d" providerId="ADAL" clId="{82CE7589-5ED1-4622-9C02-E7B310E3513D}" dt="2022-09-27T05:49:52.845" v="2051" actId="207"/>
          <ac:spMkLst>
            <pc:docMk/>
            <pc:sldMk cId="3252513008" sldId="416"/>
            <ac:spMk id="2" creationId="{00000000-0000-0000-0000-000000000000}"/>
          </ac:spMkLst>
        </pc:spChg>
        <pc:spChg chg="mod">
          <ac:chgData name="Jozef Lukajka" userId="b448bd4e-1b8f-4825-9191-fa2128acad5d" providerId="ADAL" clId="{82CE7589-5ED1-4622-9C02-E7B310E3513D}" dt="2022-09-27T05:52:55.488" v="2170" actId="20577"/>
          <ac:spMkLst>
            <pc:docMk/>
            <pc:sldMk cId="3252513008" sldId="416"/>
            <ac:spMk id="7" creationId="{B0DFB660-D0E6-4B6D-995F-78EB528C007D}"/>
          </ac:spMkLst>
        </pc:spChg>
        <pc:picChg chg="del">
          <ac:chgData name="Jozef Lukajka" userId="b448bd4e-1b8f-4825-9191-fa2128acad5d" providerId="ADAL" clId="{82CE7589-5ED1-4622-9C02-E7B310E3513D}" dt="2022-09-27T05:51:35.328" v="2052" actId="478"/>
          <ac:picMkLst>
            <pc:docMk/>
            <pc:sldMk cId="3252513008" sldId="416"/>
            <ac:picMk id="3" creationId="{1D87E7D6-23DB-E3D6-A067-963C1607963F}"/>
          </ac:picMkLst>
        </pc:picChg>
        <pc:picChg chg="add mod">
          <ac:chgData name="Jozef Lukajka" userId="b448bd4e-1b8f-4825-9191-fa2128acad5d" providerId="ADAL" clId="{82CE7589-5ED1-4622-9C02-E7B310E3513D}" dt="2022-09-27T05:52:59.769" v="2171" actId="1076"/>
          <ac:picMkLst>
            <pc:docMk/>
            <pc:sldMk cId="3252513008" sldId="416"/>
            <ac:picMk id="4" creationId="{E26E63AD-F3FE-C51E-4045-EC3B7287A094}"/>
          </ac:picMkLst>
        </pc:picChg>
      </pc:sldChg>
      <pc:sldChg chg="modSp mod">
        <pc:chgData name="Jozef Lukajka" userId="b448bd4e-1b8f-4825-9191-fa2128acad5d" providerId="ADAL" clId="{82CE7589-5ED1-4622-9C02-E7B310E3513D}" dt="2022-09-27T13:34:57.979" v="4530" actId="255"/>
        <pc:sldMkLst>
          <pc:docMk/>
          <pc:sldMk cId="3597397497" sldId="417"/>
        </pc:sldMkLst>
        <pc:spChg chg="mod">
          <ac:chgData name="Jozef Lukajka" userId="b448bd4e-1b8f-4825-9191-fa2128acad5d" providerId="ADAL" clId="{82CE7589-5ED1-4622-9C02-E7B310E3513D}" dt="2022-09-27T13:34:57.979" v="4530" actId="255"/>
          <ac:spMkLst>
            <pc:docMk/>
            <pc:sldMk cId="3597397497" sldId="417"/>
            <ac:spMk id="2" creationId="{00000000-0000-0000-0000-000000000000}"/>
          </ac:spMkLst>
        </pc:spChg>
        <pc:spChg chg="mod">
          <ac:chgData name="Jozef Lukajka" userId="b448bd4e-1b8f-4825-9191-fa2128acad5d" providerId="ADAL" clId="{82CE7589-5ED1-4622-9C02-E7B310E3513D}" dt="2022-09-27T13:34:17.523" v="4526" actId="255"/>
          <ac:spMkLst>
            <pc:docMk/>
            <pc:sldMk cId="3597397497" sldId="417"/>
            <ac:spMk id="7" creationId="{B0DFB660-D0E6-4B6D-995F-78EB528C007D}"/>
          </ac:spMkLst>
        </pc:spChg>
      </pc:sldChg>
      <pc:sldChg chg="modSp mod">
        <pc:chgData name="Jozef Lukajka" userId="b448bd4e-1b8f-4825-9191-fa2128acad5d" providerId="ADAL" clId="{82CE7589-5ED1-4622-9C02-E7B310E3513D}" dt="2022-09-27T13:36:48.621" v="4537" actId="20577"/>
        <pc:sldMkLst>
          <pc:docMk/>
          <pc:sldMk cId="1860254526" sldId="418"/>
        </pc:sldMkLst>
        <pc:spChg chg="mod">
          <ac:chgData name="Jozef Lukajka" userId="b448bd4e-1b8f-4825-9191-fa2128acad5d" providerId="ADAL" clId="{82CE7589-5ED1-4622-9C02-E7B310E3513D}" dt="2022-09-27T13:35:09.432" v="4531"/>
          <ac:spMkLst>
            <pc:docMk/>
            <pc:sldMk cId="1860254526" sldId="418"/>
            <ac:spMk id="2" creationId="{00000000-0000-0000-0000-000000000000}"/>
          </ac:spMkLst>
        </pc:spChg>
        <pc:spChg chg="mod">
          <ac:chgData name="Jozef Lukajka" userId="b448bd4e-1b8f-4825-9191-fa2128acad5d" providerId="ADAL" clId="{82CE7589-5ED1-4622-9C02-E7B310E3513D}" dt="2022-09-27T13:36:48.621" v="4537" actId="20577"/>
          <ac:spMkLst>
            <pc:docMk/>
            <pc:sldMk cId="1860254526" sldId="418"/>
            <ac:spMk id="7" creationId="{B0DFB660-D0E6-4B6D-995F-78EB528C007D}"/>
          </ac:spMkLst>
        </pc:spChg>
      </pc:sldChg>
      <pc:sldChg chg="modSp mod">
        <pc:chgData name="Jozef Lukajka" userId="b448bd4e-1b8f-4825-9191-fa2128acad5d" providerId="ADAL" clId="{82CE7589-5ED1-4622-9C02-E7B310E3513D}" dt="2022-09-27T13:36:55.538" v="4540" actId="20577"/>
        <pc:sldMkLst>
          <pc:docMk/>
          <pc:sldMk cId="574650815" sldId="419"/>
        </pc:sldMkLst>
        <pc:spChg chg="mod">
          <ac:chgData name="Jozef Lukajka" userId="b448bd4e-1b8f-4825-9191-fa2128acad5d" providerId="ADAL" clId="{82CE7589-5ED1-4622-9C02-E7B310E3513D}" dt="2022-09-27T13:35:27.360" v="4532"/>
          <ac:spMkLst>
            <pc:docMk/>
            <pc:sldMk cId="574650815" sldId="419"/>
            <ac:spMk id="2" creationId="{00000000-0000-0000-0000-000000000000}"/>
          </ac:spMkLst>
        </pc:spChg>
        <pc:spChg chg="mod">
          <ac:chgData name="Jozef Lukajka" userId="b448bd4e-1b8f-4825-9191-fa2128acad5d" providerId="ADAL" clId="{82CE7589-5ED1-4622-9C02-E7B310E3513D}" dt="2022-09-27T13:36:55.538" v="4540" actId="20577"/>
          <ac:spMkLst>
            <pc:docMk/>
            <pc:sldMk cId="574650815" sldId="419"/>
            <ac:spMk id="7" creationId="{B0DFB660-D0E6-4B6D-995F-78EB528C007D}"/>
          </ac:spMkLst>
        </pc:spChg>
      </pc:sldChg>
      <pc:sldChg chg="del">
        <pc:chgData name="Jozef Lukajka" userId="b448bd4e-1b8f-4825-9191-fa2128acad5d" providerId="ADAL" clId="{82CE7589-5ED1-4622-9C02-E7B310E3513D}" dt="2022-09-27T10:36:16.966" v="4400" actId="47"/>
        <pc:sldMkLst>
          <pc:docMk/>
          <pc:sldMk cId="3794403911" sldId="420"/>
        </pc:sldMkLst>
      </pc:sldChg>
      <pc:sldChg chg="del">
        <pc:chgData name="Jozef Lukajka" userId="b448bd4e-1b8f-4825-9191-fa2128acad5d" providerId="ADAL" clId="{82CE7589-5ED1-4622-9C02-E7B310E3513D}" dt="2022-09-27T13:36:27.707" v="4533" actId="47"/>
        <pc:sldMkLst>
          <pc:docMk/>
          <pc:sldMk cId="1959124559" sldId="421"/>
        </pc:sldMkLst>
      </pc:sldChg>
      <pc:sldChg chg="del">
        <pc:chgData name="Jozef Lukajka" userId="b448bd4e-1b8f-4825-9191-fa2128acad5d" providerId="ADAL" clId="{82CE7589-5ED1-4622-9C02-E7B310E3513D}" dt="2022-09-27T13:36:41.196" v="4534" actId="47"/>
        <pc:sldMkLst>
          <pc:docMk/>
          <pc:sldMk cId="907096975" sldId="422"/>
        </pc:sldMkLst>
      </pc:sldChg>
      <pc:sldChg chg="modSp mod">
        <pc:chgData name="Jozef Lukajka" userId="b448bd4e-1b8f-4825-9191-fa2128acad5d" providerId="ADAL" clId="{82CE7589-5ED1-4622-9C02-E7B310E3513D}" dt="2022-09-27T13:39:51.547" v="4546"/>
        <pc:sldMkLst>
          <pc:docMk/>
          <pc:sldMk cId="609170338" sldId="423"/>
        </pc:sldMkLst>
        <pc:spChg chg="mod">
          <ac:chgData name="Jozef Lukajka" userId="b448bd4e-1b8f-4825-9191-fa2128acad5d" providerId="ADAL" clId="{82CE7589-5ED1-4622-9C02-E7B310E3513D}" dt="2022-09-27T13:39:51.547" v="4546"/>
          <ac:spMkLst>
            <pc:docMk/>
            <pc:sldMk cId="609170338" sldId="423"/>
            <ac:spMk id="2" creationId="{00000000-0000-0000-0000-000000000000}"/>
          </ac:spMkLst>
        </pc:spChg>
      </pc:sldChg>
      <pc:sldChg chg="modSp mod">
        <pc:chgData name="Jozef Lukajka" userId="b448bd4e-1b8f-4825-9191-fa2128acad5d" providerId="ADAL" clId="{82CE7589-5ED1-4622-9C02-E7B310E3513D}" dt="2022-09-27T13:39:58.942" v="4547"/>
        <pc:sldMkLst>
          <pc:docMk/>
          <pc:sldMk cId="4185077990" sldId="424"/>
        </pc:sldMkLst>
        <pc:spChg chg="mod">
          <ac:chgData name="Jozef Lukajka" userId="b448bd4e-1b8f-4825-9191-fa2128acad5d" providerId="ADAL" clId="{82CE7589-5ED1-4622-9C02-E7B310E3513D}" dt="2022-09-27T13:39:58.942" v="4547"/>
          <ac:spMkLst>
            <pc:docMk/>
            <pc:sldMk cId="4185077990" sldId="424"/>
            <ac:spMk id="2" creationId="{00000000-0000-0000-0000-000000000000}"/>
          </ac:spMkLst>
        </pc:spChg>
      </pc:sldChg>
      <pc:sldChg chg="modSp mod">
        <pc:chgData name="Jozef Lukajka" userId="b448bd4e-1b8f-4825-9191-fa2128acad5d" providerId="ADAL" clId="{82CE7589-5ED1-4622-9C02-E7B310E3513D}" dt="2022-09-27T13:40:07.321" v="4548"/>
        <pc:sldMkLst>
          <pc:docMk/>
          <pc:sldMk cId="3711461896" sldId="425"/>
        </pc:sldMkLst>
        <pc:spChg chg="mod">
          <ac:chgData name="Jozef Lukajka" userId="b448bd4e-1b8f-4825-9191-fa2128acad5d" providerId="ADAL" clId="{82CE7589-5ED1-4622-9C02-E7B310E3513D}" dt="2022-09-27T13:40:07.321" v="4548"/>
          <ac:spMkLst>
            <pc:docMk/>
            <pc:sldMk cId="3711461896" sldId="425"/>
            <ac:spMk id="2" creationId="{00000000-0000-0000-0000-000000000000}"/>
          </ac:spMkLst>
        </pc:spChg>
      </pc:sldChg>
      <pc:sldChg chg="modSp mod">
        <pc:chgData name="Jozef Lukajka" userId="b448bd4e-1b8f-4825-9191-fa2128acad5d" providerId="ADAL" clId="{82CE7589-5ED1-4622-9C02-E7B310E3513D}" dt="2022-09-27T13:40:16.505" v="4549"/>
        <pc:sldMkLst>
          <pc:docMk/>
          <pc:sldMk cId="2130124672" sldId="426"/>
        </pc:sldMkLst>
        <pc:spChg chg="mod">
          <ac:chgData name="Jozef Lukajka" userId="b448bd4e-1b8f-4825-9191-fa2128acad5d" providerId="ADAL" clId="{82CE7589-5ED1-4622-9C02-E7B310E3513D}" dt="2022-09-27T13:40:16.505" v="4549"/>
          <ac:spMkLst>
            <pc:docMk/>
            <pc:sldMk cId="2130124672" sldId="426"/>
            <ac:spMk id="2" creationId="{00000000-0000-0000-0000-000000000000}"/>
          </ac:spMkLst>
        </pc:spChg>
      </pc:sldChg>
      <pc:sldChg chg="modSp mod">
        <pc:chgData name="Jozef Lukajka" userId="b448bd4e-1b8f-4825-9191-fa2128acad5d" providerId="ADAL" clId="{82CE7589-5ED1-4622-9C02-E7B310E3513D}" dt="2022-09-27T13:40:22.222" v="4550"/>
        <pc:sldMkLst>
          <pc:docMk/>
          <pc:sldMk cId="3020232463" sldId="427"/>
        </pc:sldMkLst>
        <pc:spChg chg="mod">
          <ac:chgData name="Jozef Lukajka" userId="b448bd4e-1b8f-4825-9191-fa2128acad5d" providerId="ADAL" clId="{82CE7589-5ED1-4622-9C02-E7B310E3513D}" dt="2022-09-27T13:40:22.222" v="4550"/>
          <ac:spMkLst>
            <pc:docMk/>
            <pc:sldMk cId="3020232463" sldId="427"/>
            <ac:spMk id="2" creationId="{00000000-0000-0000-0000-000000000000}"/>
          </ac:spMkLst>
        </pc:spChg>
      </pc:sldChg>
      <pc:sldChg chg="modSp mod">
        <pc:chgData name="Jozef Lukajka" userId="b448bd4e-1b8f-4825-9191-fa2128acad5d" providerId="ADAL" clId="{82CE7589-5ED1-4622-9C02-E7B310E3513D}" dt="2022-09-27T13:40:29.258" v="4551"/>
        <pc:sldMkLst>
          <pc:docMk/>
          <pc:sldMk cId="269102651" sldId="428"/>
        </pc:sldMkLst>
        <pc:spChg chg="mod">
          <ac:chgData name="Jozef Lukajka" userId="b448bd4e-1b8f-4825-9191-fa2128acad5d" providerId="ADAL" clId="{82CE7589-5ED1-4622-9C02-E7B310E3513D}" dt="2022-09-27T13:40:29.258" v="4551"/>
          <ac:spMkLst>
            <pc:docMk/>
            <pc:sldMk cId="269102651" sldId="428"/>
            <ac:spMk id="2" creationId="{00000000-0000-0000-0000-000000000000}"/>
          </ac:spMkLst>
        </pc:spChg>
      </pc:sldChg>
      <pc:sldChg chg="modSp mod">
        <pc:chgData name="Jozef Lukajka" userId="b448bd4e-1b8f-4825-9191-fa2128acad5d" providerId="ADAL" clId="{82CE7589-5ED1-4622-9C02-E7B310E3513D}" dt="2022-09-27T13:40:35.863" v="4552"/>
        <pc:sldMkLst>
          <pc:docMk/>
          <pc:sldMk cId="1730936875" sldId="429"/>
        </pc:sldMkLst>
        <pc:spChg chg="mod">
          <ac:chgData name="Jozef Lukajka" userId="b448bd4e-1b8f-4825-9191-fa2128acad5d" providerId="ADAL" clId="{82CE7589-5ED1-4622-9C02-E7B310E3513D}" dt="2022-09-27T13:40:35.863" v="4552"/>
          <ac:spMkLst>
            <pc:docMk/>
            <pc:sldMk cId="1730936875" sldId="429"/>
            <ac:spMk id="2" creationId="{00000000-0000-0000-0000-000000000000}"/>
          </ac:spMkLst>
        </pc:spChg>
      </pc:sldChg>
      <pc:sldChg chg="del">
        <pc:chgData name="Jozef Lukajka" userId="b448bd4e-1b8f-4825-9191-fa2128acad5d" providerId="ADAL" clId="{82CE7589-5ED1-4622-9C02-E7B310E3513D}" dt="2022-09-27T13:41:38.668" v="4553" actId="47"/>
        <pc:sldMkLst>
          <pc:docMk/>
          <pc:sldMk cId="3200841993" sldId="430"/>
        </pc:sldMkLst>
      </pc:sldChg>
      <pc:sldChg chg="modSp mod">
        <pc:chgData name="Jozef Lukajka" userId="b448bd4e-1b8f-4825-9191-fa2128acad5d" providerId="ADAL" clId="{82CE7589-5ED1-4622-9C02-E7B310E3513D}" dt="2022-09-27T13:42:57.906" v="4566"/>
        <pc:sldMkLst>
          <pc:docMk/>
          <pc:sldMk cId="2221464126" sldId="431"/>
        </pc:sldMkLst>
        <pc:spChg chg="mod">
          <ac:chgData name="Jozef Lukajka" userId="b448bd4e-1b8f-4825-9191-fa2128acad5d" providerId="ADAL" clId="{82CE7589-5ED1-4622-9C02-E7B310E3513D}" dt="2022-09-27T13:42:57.906" v="4566"/>
          <ac:spMkLst>
            <pc:docMk/>
            <pc:sldMk cId="2221464126" sldId="431"/>
            <ac:spMk id="2" creationId="{00000000-0000-0000-0000-000000000000}"/>
          </ac:spMkLst>
        </pc:spChg>
      </pc:sldChg>
      <pc:sldChg chg="modSp mod">
        <pc:chgData name="Jozef Lukajka" userId="b448bd4e-1b8f-4825-9191-fa2128acad5d" providerId="ADAL" clId="{82CE7589-5ED1-4622-9C02-E7B310E3513D}" dt="2022-09-27T13:43:00.974" v="4567"/>
        <pc:sldMkLst>
          <pc:docMk/>
          <pc:sldMk cId="568260318" sldId="432"/>
        </pc:sldMkLst>
        <pc:spChg chg="mod">
          <ac:chgData name="Jozef Lukajka" userId="b448bd4e-1b8f-4825-9191-fa2128acad5d" providerId="ADAL" clId="{82CE7589-5ED1-4622-9C02-E7B310E3513D}" dt="2022-09-27T13:43:00.974" v="4567"/>
          <ac:spMkLst>
            <pc:docMk/>
            <pc:sldMk cId="568260318" sldId="432"/>
            <ac:spMk id="2" creationId="{00000000-0000-0000-0000-000000000000}"/>
          </ac:spMkLst>
        </pc:spChg>
      </pc:sldChg>
      <pc:sldChg chg="del">
        <pc:chgData name="Jozef Lukajka" userId="b448bd4e-1b8f-4825-9191-fa2128acad5d" providerId="ADAL" clId="{82CE7589-5ED1-4622-9C02-E7B310E3513D}" dt="2022-09-27T13:41:51.512" v="4554" actId="47"/>
        <pc:sldMkLst>
          <pc:docMk/>
          <pc:sldMk cId="2357054549" sldId="433"/>
        </pc:sldMkLst>
      </pc:sldChg>
      <pc:sldChg chg="del">
        <pc:chgData name="Jozef Lukajka" userId="b448bd4e-1b8f-4825-9191-fa2128acad5d" providerId="ADAL" clId="{82CE7589-5ED1-4622-9C02-E7B310E3513D}" dt="2022-09-27T13:41:53.420" v="4555" actId="47"/>
        <pc:sldMkLst>
          <pc:docMk/>
          <pc:sldMk cId="336624113" sldId="434"/>
        </pc:sldMkLst>
      </pc:sldChg>
      <pc:sldChg chg="del">
        <pc:chgData name="Jozef Lukajka" userId="b448bd4e-1b8f-4825-9191-fa2128acad5d" providerId="ADAL" clId="{82CE7589-5ED1-4622-9C02-E7B310E3513D}" dt="2022-09-27T13:41:54.988" v="4556" actId="47"/>
        <pc:sldMkLst>
          <pc:docMk/>
          <pc:sldMk cId="376421864" sldId="435"/>
        </pc:sldMkLst>
      </pc:sldChg>
      <pc:sldChg chg="del">
        <pc:chgData name="Jozef Lukajka" userId="b448bd4e-1b8f-4825-9191-fa2128acad5d" providerId="ADAL" clId="{82CE7589-5ED1-4622-9C02-E7B310E3513D}" dt="2022-09-27T13:41:56.516" v="4557" actId="47"/>
        <pc:sldMkLst>
          <pc:docMk/>
          <pc:sldMk cId="2638805968" sldId="436"/>
        </pc:sldMkLst>
      </pc:sldChg>
      <pc:sldChg chg="del">
        <pc:chgData name="Jozef Lukajka" userId="b448bd4e-1b8f-4825-9191-fa2128acad5d" providerId="ADAL" clId="{82CE7589-5ED1-4622-9C02-E7B310E3513D}" dt="2022-09-27T13:42:02.635" v="4558" actId="47"/>
        <pc:sldMkLst>
          <pc:docMk/>
          <pc:sldMk cId="773378754" sldId="437"/>
        </pc:sldMkLst>
      </pc:sldChg>
      <pc:sldChg chg="del">
        <pc:chgData name="Jozef Lukajka" userId="b448bd4e-1b8f-4825-9191-fa2128acad5d" providerId="ADAL" clId="{82CE7589-5ED1-4622-9C02-E7B310E3513D}" dt="2022-09-27T13:42:03.778" v="4559" actId="47"/>
        <pc:sldMkLst>
          <pc:docMk/>
          <pc:sldMk cId="64192805" sldId="438"/>
        </pc:sldMkLst>
      </pc:sldChg>
      <pc:sldChg chg="del">
        <pc:chgData name="Jozef Lukajka" userId="b448bd4e-1b8f-4825-9191-fa2128acad5d" providerId="ADAL" clId="{82CE7589-5ED1-4622-9C02-E7B310E3513D}" dt="2022-09-27T13:42:05.687" v="4560" actId="47"/>
        <pc:sldMkLst>
          <pc:docMk/>
          <pc:sldMk cId="893170001" sldId="439"/>
        </pc:sldMkLst>
      </pc:sldChg>
      <pc:sldChg chg="del">
        <pc:chgData name="Jozef Lukajka" userId="b448bd4e-1b8f-4825-9191-fa2128acad5d" providerId="ADAL" clId="{82CE7589-5ED1-4622-9C02-E7B310E3513D}" dt="2022-09-27T13:42:07.211" v="4561" actId="47"/>
        <pc:sldMkLst>
          <pc:docMk/>
          <pc:sldMk cId="1351011411" sldId="440"/>
        </pc:sldMkLst>
      </pc:sldChg>
      <pc:sldChg chg="del">
        <pc:chgData name="Jozef Lukajka" userId="b448bd4e-1b8f-4825-9191-fa2128acad5d" providerId="ADAL" clId="{82CE7589-5ED1-4622-9C02-E7B310E3513D}" dt="2022-09-27T13:42:08.365" v="4562" actId="47"/>
        <pc:sldMkLst>
          <pc:docMk/>
          <pc:sldMk cId="3868873100" sldId="441"/>
        </pc:sldMkLst>
      </pc:sldChg>
      <pc:sldChg chg="del">
        <pc:chgData name="Jozef Lukajka" userId="b448bd4e-1b8f-4825-9191-fa2128acad5d" providerId="ADAL" clId="{82CE7589-5ED1-4622-9C02-E7B310E3513D}" dt="2022-09-27T13:42:09.035" v="4563" actId="47"/>
        <pc:sldMkLst>
          <pc:docMk/>
          <pc:sldMk cId="968794246" sldId="442"/>
        </pc:sldMkLst>
      </pc:sldChg>
      <pc:sldChg chg="del">
        <pc:chgData name="Jozef Lukajka" userId="b448bd4e-1b8f-4825-9191-fa2128acad5d" providerId="ADAL" clId="{82CE7589-5ED1-4622-9C02-E7B310E3513D}" dt="2022-09-27T13:42:09.700" v="4564" actId="47"/>
        <pc:sldMkLst>
          <pc:docMk/>
          <pc:sldMk cId="3881931822" sldId="443"/>
        </pc:sldMkLst>
      </pc:sldChg>
      <pc:sldChg chg="del">
        <pc:chgData name="Jozef Lukajka" userId="b448bd4e-1b8f-4825-9191-fa2128acad5d" providerId="ADAL" clId="{82CE7589-5ED1-4622-9C02-E7B310E3513D}" dt="2022-09-27T13:43:05.553" v="4568" actId="47"/>
        <pc:sldMkLst>
          <pc:docMk/>
          <pc:sldMk cId="2781946486" sldId="444"/>
        </pc:sldMkLst>
      </pc:sldChg>
      <pc:sldChg chg="addSp delSp modSp mod">
        <pc:chgData name="Jozef Lukajka" userId="b448bd4e-1b8f-4825-9191-fa2128acad5d" providerId="ADAL" clId="{82CE7589-5ED1-4622-9C02-E7B310E3513D}" dt="2022-09-27T14:14:34.577" v="5041" actId="1076"/>
        <pc:sldMkLst>
          <pc:docMk/>
          <pc:sldMk cId="764176294" sldId="445"/>
        </pc:sldMkLst>
        <pc:spChg chg="mod">
          <ac:chgData name="Jozef Lukajka" userId="b448bd4e-1b8f-4825-9191-fa2128acad5d" providerId="ADAL" clId="{82CE7589-5ED1-4622-9C02-E7B310E3513D}" dt="2022-09-27T14:10:43.835" v="4959"/>
          <ac:spMkLst>
            <pc:docMk/>
            <pc:sldMk cId="764176294" sldId="445"/>
            <ac:spMk id="2" creationId="{00000000-0000-0000-0000-000000000000}"/>
          </ac:spMkLst>
        </pc:spChg>
        <pc:spChg chg="mod">
          <ac:chgData name="Jozef Lukajka" userId="b448bd4e-1b8f-4825-9191-fa2128acad5d" providerId="ADAL" clId="{82CE7589-5ED1-4622-9C02-E7B310E3513D}" dt="2022-09-27T14:14:28.437" v="5040" actId="255"/>
          <ac:spMkLst>
            <pc:docMk/>
            <pc:sldMk cId="764176294" sldId="445"/>
            <ac:spMk id="7" creationId="{B0DFB660-D0E6-4B6D-995F-78EB528C007D}"/>
          </ac:spMkLst>
        </pc:spChg>
        <pc:picChg chg="del">
          <ac:chgData name="Jozef Lukajka" userId="b448bd4e-1b8f-4825-9191-fa2128acad5d" providerId="ADAL" clId="{82CE7589-5ED1-4622-9C02-E7B310E3513D}" dt="2022-09-27T14:08:00.480" v="4950" actId="478"/>
          <ac:picMkLst>
            <pc:docMk/>
            <pc:sldMk cId="764176294" sldId="445"/>
            <ac:picMk id="3" creationId="{14597BAE-113B-65C7-8066-E214332DE101}"/>
          </ac:picMkLst>
        </pc:picChg>
        <pc:picChg chg="add del mod">
          <ac:chgData name="Jozef Lukajka" userId="b448bd4e-1b8f-4825-9191-fa2128acad5d" providerId="ADAL" clId="{82CE7589-5ED1-4622-9C02-E7B310E3513D}" dt="2022-09-27T14:05:07.097" v="4827"/>
          <ac:picMkLst>
            <pc:docMk/>
            <pc:sldMk cId="764176294" sldId="445"/>
            <ac:picMk id="4" creationId="{2D053EC8-FE5D-E3A5-03BB-69D4C7904F4A}"/>
          </ac:picMkLst>
        </pc:picChg>
        <pc:picChg chg="add mod">
          <ac:chgData name="Jozef Lukajka" userId="b448bd4e-1b8f-4825-9191-fa2128acad5d" providerId="ADAL" clId="{82CE7589-5ED1-4622-9C02-E7B310E3513D}" dt="2022-09-27T14:14:34.577" v="5041" actId="1076"/>
          <ac:picMkLst>
            <pc:docMk/>
            <pc:sldMk cId="764176294" sldId="445"/>
            <ac:picMk id="5" creationId="{1EA734B6-80CC-D5DF-C995-640859D83EDA}"/>
          </ac:picMkLst>
        </pc:picChg>
      </pc:sldChg>
      <pc:sldChg chg="modSp mod">
        <pc:chgData name="Jozef Lukajka" userId="b448bd4e-1b8f-4825-9191-fa2128acad5d" providerId="ADAL" clId="{82CE7589-5ED1-4622-9C02-E7B310E3513D}" dt="2022-09-27T14:38:52.097" v="5598" actId="20577"/>
        <pc:sldMkLst>
          <pc:docMk/>
          <pc:sldMk cId="3761479588" sldId="446"/>
        </pc:sldMkLst>
        <pc:spChg chg="mod">
          <ac:chgData name="Jozef Lukajka" userId="b448bd4e-1b8f-4825-9191-fa2128acad5d" providerId="ADAL" clId="{82CE7589-5ED1-4622-9C02-E7B310E3513D}" dt="2022-09-27T14:34:18.358" v="5555"/>
          <ac:spMkLst>
            <pc:docMk/>
            <pc:sldMk cId="3761479588" sldId="446"/>
            <ac:spMk id="2" creationId="{00000000-0000-0000-0000-000000000000}"/>
          </ac:spMkLst>
        </pc:spChg>
        <pc:spChg chg="mod">
          <ac:chgData name="Jozef Lukajka" userId="b448bd4e-1b8f-4825-9191-fa2128acad5d" providerId="ADAL" clId="{82CE7589-5ED1-4622-9C02-E7B310E3513D}" dt="2022-09-27T14:38:52.097" v="5598" actId="20577"/>
          <ac:spMkLst>
            <pc:docMk/>
            <pc:sldMk cId="3761479588" sldId="446"/>
            <ac:spMk id="7" creationId="{B0DFB660-D0E6-4B6D-995F-78EB528C007D}"/>
          </ac:spMkLst>
        </pc:spChg>
      </pc:sldChg>
      <pc:sldChg chg="modSp mod">
        <pc:chgData name="Jozef Lukajka" userId="b448bd4e-1b8f-4825-9191-fa2128acad5d" providerId="ADAL" clId="{82CE7589-5ED1-4622-9C02-E7B310E3513D}" dt="2022-09-27T14:39:01.337" v="5599" actId="255"/>
        <pc:sldMkLst>
          <pc:docMk/>
          <pc:sldMk cId="539343879" sldId="447"/>
        </pc:sldMkLst>
        <pc:spChg chg="mod">
          <ac:chgData name="Jozef Lukajka" userId="b448bd4e-1b8f-4825-9191-fa2128acad5d" providerId="ADAL" clId="{82CE7589-5ED1-4622-9C02-E7B310E3513D}" dt="2022-09-27T14:34:22.243" v="5556"/>
          <ac:spMkLst>
            <pc:docMk/>
            <pc:sldMk cId="539343879" sldId="447"/>
            <ac:spMk id="2" creationId="{00000000-0000-0000-0000-000000000000}"/>
          </ac:spMkLst>
        </pc:spChg>
        <pc:spChg chg="mod">
          <ac:chgData name="Jozef Lukajka" userId="b448bd4e-1b8f-4825-9191-fa2128acad5d" providerId="ADAL" clId="{82CE7589-5ED1-4622-9C02-E7B310E3513D}" dt="2022-09-27T14:39:01.337" v="5599" actId="255"/>
          <ac:spMkLst>
            <pc:docMk/>
            <pc:sldMk cId="539343879" sldId="447"/>
            <ac:spMk id="7" creationId="{B0DFB660-D0E6-4B6D-995F-78EB528C007D}"/>
          </ac:spMkLst>
        </pc:spChg>
      </pc:sldChg>
      <pc:sldChg chg="modSp mod">
        <pc:chgData name="Jozef Lukajka" userId="b448bd4e-1b8f-4825-9191-fa2128acad5d" providerId="ADAL" clId="{82CE7589-5ED1-4622-9C02-E7B310E3513D}" dt="2022-09-27T14:33:03.608" v="5541"/>
        <pc:sldMkLst>
          <pc:docMk/>
          <pc:sldMk cId="4196449134" sldId="448"/>
        </pc:sldMkLst>
        <pc:spChg chg="mod">
          <ac:chgData name="Jozef Lukajka" userId="b448bd4e-1b8f-4825-9191-fa2128acad5d" providerId="ADAL" clId="{82CE7589-5ED1-4622-9C02-E7B310E3513D}" dt="2022-09-27T14:33:03.608" v="5541"/>
          <ac:spMkLst>
            <pc:docMk/>
            <pc:sldMk cId="4196449134" sldId="448"/>
            <ac:spMk id="2" creationId="{00000000-0000-0000-0000-000000000000}"/>
          </ac:spMkLst>
        </pc:spChg>
      </pc:sldChg>
      <pc:sldChg chg="modSp mod">
        <pc:chgData name="Jozef Lukajka" userId="b448bd4e-1b8f-4825-9191-fa2128acad5d" providerId="ADAL" clId="{82CE7589-5ED1-4622-9C02-E7B310E3513D}" dt="2022-09-27T14:33:12.410" v="5542"/>
        <pc:sldMkLst>
          <pc:docMk/>
          <pc:sldMk cId="727604869" sldId="449"/>
        </pc:sldMkLst>
        <pc:spChg chg="mod">
          <ac:chgData name="Jozef Lukajka" userId="b448bd4e-1b8f-4825-9191-fa2128acad5d" providerId="ADAL" clId="{82CE7589-5ED1-4622-9C02-E7B310E3513D}" dt="2022-09-27T14:33:12.410" v="5542"/>
          <ac:spMkLst>
            <pc:docMk/>
            <pc:sldMk cId="727604869" sldId="449"/>
            <ac:spMk id="2" creationId="{00000000-0000-0000-0000-000000000000}"/>
          </ac:spMkLst>
        </pc:spChg>
      </pc:sldChg>
      <pc:sldChg chg="del">
        <pc:chgData name="Jozef Lukajka" userId="b448bd4e-1b8f-4825-9191-fa2128acad5d" providerId="ADAL" clId="{82CE7589-5ED1-4622-9C02-E7B310E3513D}" dt="2022-09-27T04:39:23.300" v="1532" actId="47"/>
        <pc:sldMkLst>
          <pc:docMk/>
          <pc:sldMk cId="1860117777" sldId="450"/>
        </pc:sldMkLst>
      </pc:sldChg>
      <pc:sldChg chg="del">
        <pc:chgData name="Jozef Lukajka" userId="b448bd4e-1b8f-4825-9191-fa2128acad5d" providerId="ADAL" clId="{82CE7589-5ED1-4622-9C02-E7B310E3513D}" dt="2022-09-27T04:39:23.668" v="1533" actId="47"/>
        <pc:sldMkLst>
          <pc:docMk/>
          <pc:sldMk cId="3968316055" sldId="451"/>
        </pc:sldMkLst>
      </pc:sldChg>
      <pc:sldChg chg="del">
        <pc:chgData name="Jozef Lukajka" userId="b448bd4e-1b8f-4825-9191-fa2128acad5d" providerId="ADAL" clId="{82CE7589-5ED1-4622-9C02-E7B310E3513D}" dt="2022-09-27T04:39:24.221" v="1534" actId="47"/>
        <pc:sldMkLst>
          <pc:docMk/>
          <pc:sldMk cId="883289985" sldId="452"/>
        </pc:sldMkLst>
      </pc:sldChg>
      <pc:sldChg chg="del">
        <pc:chgData name="Jozef Lukajka" userId="b448bd4e-1b8f-4825-9191-fa2128acad5d" providerId="ADAL" clId="{82CE7589-5ED1-4622-9C02-E7B310E3513D}" dt="2022-09-27T04:39:24.713" v="1535" actId="47"/>
        <pc:sldMkLst>
          <pc:docMk/>
          <pc:sldMk cId="3461773548" sldId="453"/>
        </pc:sldMkLst>
      </pc:sldChg>
      <pc:sldChg chg="del">
        <pc:chgData name="Jozef Lukajka" userId="b448bd4e-1b8f-4825-9191-fa2128acad5d" providerId="ADAL" clId="{82CE7589-5ED1-4622-9C02-E7B310E3513D}" dt="2022-09-27T14:28:25.104" v="5437" actId="47"/>
        <pc:sldMkLst>
          <pc:docMk/>
          <pc:sldMk cId="1593823883" sldId="454"/>
        </pc:sldMkLst>
      </pc:sldChg>
      <pc:sldChg chg="del">
        <pc:chgData name="Jozef Lukajka" userId="b448bd4e-1b8f-4825-9191-fa2128acad5d" providerId="ADAL" clId="{82CE7589-5ED1-4622-9C02-E7B310E3513D}" dt="2022-09-27T14:28:28.559" v="5438" actId="47"/>
        <pc:sldMkLst>
          <pc:docMk/>
          <pc:sldMk cId="571747478" sldId="455"/>
        </pc:sldMkLst>
      </pc:sldChg>
      <pc:sldChg chg="modSp mod">
        <pc:chgData name="Jozef Lukajka" userId="b448bd4e-1b8f-4825-9191-fa2128acad5d" providerId="ADAL" clId="{82CE7589-5ED1-4622-9C02-E7B310E3513D}" dt="2022-09-27T14:29:08.012" v="5450"/>
        <pc:sldMkLst>
          <pc:docMk/>
          <pc:sldMk cId="3000250867" sldId="456"/>
        </pc:sldMkLst>
        <pc:spChg chg="mod">
          <ac:chgData name="Jozef Lukajka" userId="b448bd4e-1b8f-4825-9191-fa2128acad5d" providerId="ADAL" clId="{82CE7589-5ED1-4622-9C02-E7B310E3513D}" dt="2022-09-27T14:29:08.012" v="5450"/>
          <ac:spMkLst>
            <pc:docMk/>
            <pc:sldMk cId="3000250867" sldId="456"/>
            <ac:spMk id="2" creationId="{00000000-0000-0000-0000-000000000000}"/>
          </ac:spMkLst>
        </pc:spChg>
      </pc:sldChg>
      <pc:sldChg chg="modSp mod">
        <pc:chgData name="Jozef Lukajka" userId="b448bd4e-1b8f-4825-9191-fa2128acad5d" providerId="ADAL" clId="{82CE7589-5ED1-4622-9C02-E7B310E3513D}" dt="2022-09-27T14:29:20.622" v="5451"/>
        <pc:sldMkLst>
          <pc:docMk/>
          <pc:sldMk cId="1827010788" sldId="457"/>
        </pc:sldMkLst>
        <pc:spChg chg="mod">
          <ac:chgData name="Jozef Lukajka" userId="b448bd4e-1b8f-4825-9191-fa2128acad5d" providerId="ADAL" clId="{82CE7589-5ED1-4622-9C02-E7B310E3513D}" dt="2022-09-27T14:29:20.622" v="5451"/>
          <ac:spMkLst>
            <pc:docMk/>
            <pc:sldMk cId="1827010788" sldId="457"/>
            <ac:spMk id="2" creationId="{00000000-0000-0000-0000-000000000000}"/>
          </ac:spMkLst>
        </pc:spChg>
      </pc:sldChg>
      <pc:sldChg chg="modSp mod">
        <pc:chgData name="Jozef Lukajka" userId="b448bd4e-1b8f-4825-9191-fa2128acad5d" providerId="ADAL" clId="{82CE7589-5ED1-4622-9C02-E7B310E3513D}" dt="2022-09-27T14:29:29.310" v="5452"/>
        <pc:sldMkLst>
          <pc:docMk/>
          <pc:sldMk cId="3604078451" sldId="458"/>
        </pc:sldMkLst>
        <pc:spChg chg="mod">
          <ac:chgData name="Jozef Lukajka" userId="b448bd4e-1b8f-4825-9191-fa2128acad5d" providerId="ADAL" clId="{82CE7589-5ED1-4622-9C02-E7B310E3513D}" dt="2022-09-27T14:29:29.310" v="5452"/>
          <ac:spMkLst>
            <pc:docMk/>
            <pc:sldMk cId="3604078451" sldId="458"/>
            <ac:spMk id="2" creationId="{00000000-0000-0000-0000-000000000000}"/>
          </ac:spMkLst>
        </pc:spChg>
      </pc:sldChg>
      <pc:sldChg chg="modSp mod">
        <pc:chgData name="Jozef Lukajka" userId="b448bd4e-1b8f-4825-9191-fa2128acad5d" providerId="ADAL" clId="{82CE7589-5ED1-4622-9C02-E7B310E3513D}" dt="2022-09-27T14:29:37.217" v="5453"/>
        <pc:sldMkLst>
          <pc:docMk/>
          <pc:sldMk cId="185661251" sldId="459"/>
        </pc:sldMkLst>
        <pc:spChg chg="mod">
          <ac:chgData name="Jozef Lukajka" userId="b448bd4e-1b8f-4825-9191-fa2128acad5d" providerId="ADAL" clId="{82CE7589-5ED1-4622-9C02-E7B310E3513D}" dt="2022-09-27T14:29:37.217" v="5453"/>
          <ac:spMkLst>
            <pc:docMk/>
            <pc:sldMk cId="185661251" sldId="459"/>
            <ac:spMk id="2" creationId="{00000000-0000-0000-0000-000000000000}"/>
          </ac:spMkLst>
        </pc:spChg>
      </pc:sldChg>
      <pc:sldChg chg="modSp mod">
        <pc:chgData name="Jozef Lukajka" userId="b448bd4e-1b8f-4825-9191-fa2128acad5d" providerId="ADAL" clId="{82CE7589-5ED1-4622-9C02-E7B310E3513D}" dt="2022-09-27T14:29:43.654" v="5454"/>
        <pc:sldMkLst>
          <pc:docMk/>
          <pc:sldMk cId="1610256827" sldId="460"/>
        </pc:sldMkLst>
        <pc:spChg chg="mod">
          <ac:chgData name="Jozef Lukajka" userId="b448bd4e-1b8f-4825-9191-fa2128acad5d" providerId="ADAL" clId="{82CE7589-5ED1-4622-9C02-E7B310E3513D}" dt="2022-09-27T14:29:43.654" v="5454"/>
          <ac:spMkLst>
            <pc:docMk/>
            <pc:sldMk cId="1610256827" sldId="460"/>
            <ac:spMk id="2" creationId="{00000000-0000-0000-0000-000000000000}"/>
          </ac:spMkLst>
        </pc:spChg>
      </pc:sldChg>
      <pc:sldChg chg="modSp mod">
        <pc:chgData name="Jozef Lukajka" userId="b448bd4e-1b8f-4825-9191-fa2128acad5d" providerId="ADAL" clId="{82CE7589-5ED1-4622-9C02-E7B310E3513D}" dt="2022-09-27T14:30:15.458" v="5476"/>
        <pc:sldMkLst>
          <pc:docMk/>
          <pc:sldMk cId="4088373853" sldId="461"/>
        </pc:sldMkLst>
        <pc:spChg chg="mod">
          <ac:chgData name="Jozef Lukajka" userId="b448bd4e-1b8f-4825-9191-fa2128acad5d" providerId="ADAL" clId="{82CE7589-5ED1-4622-9C02-E7B310E3513D}" dt="2022-09-27T14:30:15.458" v="5476"/>
          <ac:spMkLst>
            <pc:docMk/>
            <pc:sldMk cId="4088373853" sldId="461"/>
            <ac:spMk id="2" creationId="{00000000-0000-0000-0000-000000000000}"/>
          </ac:spMkLst>
        </pc:spChg>
        <pc:spChg chg="mod">
          <ac:chgData name="Jozef Lukajka" userId="b448bd4e-1b8f-4825-9191-fa2128acad5d" providerId="ADAL" clId="{82CE7589-5ED1-4622-9C02-E7B310E3513D}" dt="2022-09-27T14:30:08.373" v="5475" actId="20577"/>
          <ac:spMkLst>
            <pc:docMk/>
            <pc:sldMk cId="4088373853" sldId="461"/>
            <ac:spMk id="7" creationId="{B0DFB660-D0E6-4B6D-995F-78EB528C007D}"/>
          </ac:spMkLst>
        </pc:spChg>
      </pc:sldChg>
      <pc:sldChg chg="modSp mod">
        <pc:chgData name="Jozef Lukajka" userId="b448bd4e-1b8f-4825-9191-fa2128acad5d" providerId="ADAL" clId="{82CE7589-5ED1-4622-9C02-E7B310E3513D}" dt="2022-09-27T14:30:28.372" v="5477"/>
        <pc:sldMkLst>
          <pc:docMk/>
          <pc:sldMk cId="4076083052" sldId="462"/>
        </pc:sldMkLst>
        <pc:spChg chg="mod">
          <ac:chgData name="Jozef Lukajka" userId="b448bd4e-1b8f-4825-9191-fa2128acad5d" providerId="ADAL" clId="{82CE7589-5ED1-4622-9C02-E7B310E3513D}" dt="2022-09-27T14:30:28.372" v="5477"/>
          <ac:spMkLst>
            <pc:docMk/>
            <pc:sldMk cId="4076083052" sldId="462"/>
            <ac:spMk id="2" creationId="{00000000-0000-0000-0000-000000000000}"/>
          </ac:spMkLst>
        </pc:spChg>
      </pc:sldChg>
      <pc:sldChg chg="modSp mod">
        <pc:chgData name="Jozef Lukajka" userId="b448bd4e-1b8f-4825-9191-fa2128acad5d" providerId="ADAL" clId="{82CE7589-5ED1-4622-9C02-E7B310E3513D}" dt="2022-09-27T14:30:41.739" v="5488" actId="20577"/>
        <pc:sldMkLst>
          <pc:docMk/>
          <pc:sldMk cId="1671022827" sldId="463"/>
        </pc:sldMkLst>
        <pc:spChg chg="mod">
          <ac:chgData name="Jozef Lukajka" userId="b448bd4e-1b8f-4825-9191-fa2128acad5d" providerId="ADAL" clId="{82CE7589-5ED1-4622-9C02-E7B310E3513D}" dt="2022-09-27T14:30:37.272" v="5478"/>
          <ac:spMkLst>
            <pc:docMk/>
            <pc:sldMk cId="1671022827" sldId="463"/>
            <ac:spMk id="2" creationId="{00000000-0000-0000-0000-000000000000}"/>
          </ac:spMkLst>
        </pc:spChg>
        <pc:spChg chg="mod">
          <ac:chgData name="Jozef Lukajka" userId="b448bd4e-1b8f-4825-9191-fa2128acad5d" providerId="ADAL" clId="{82CE7589-5ED1-4622-9C02-E7B310E3513D}" dt="2022-09-27T14:30:41.739" v="5488" actId="20577"/>
          <ac:spMkLst>
            <pc:docMk/>
            <pc:sldMk cId="1671022827" sldId="463"/>
            <ac:spMk id="7" creationId="{B0DFB660-D0E6-4B6D-995F-78EB528C007D}"/>
          </ac:spMkLst>
        </pc:spChg>
      </pc:sldChg>
      <pc:sldChg chg="modSp mod">
        <pc:chgData name="Jozef Lukajka" userId="b448bd4e-1b8f-4825-9191-fa2128acad5d" providerId="ADAL" clId="{82CE7589-5ED1-4622-9C02-E7B310E3513D}" dt="2022-09-27T14:30:53.516" v="5489"/>
        <pc:sldMkLst>
          <pc:docMk/>
          <pc:sldMk cId="570135338" sldId="464"/>
        </pc:sldMkLst>
        <pc:spChg chg="mod">
          <ac:chgData name="Jozef Lukajka" userId="b448bd4e-1b8f-4825-9191-fa2128acad5d" providerId="ADAL" clId="{82CE7589-5ED1-4622-9C02-E7B310E3513D}" dt="2022-09-27T14:30:53.516" v="5489"/>
          <ac:spMkLst>
            <pc:docMk/>
            <pc:sldMk cId="570135338" sldId="464"/>
            <ac:spMk id="2" creationId="{00000000-0000-0000-0000-000000000000}"/>
          </ac:spMkLst>
        </pc:spChg>
      </pc:sldChg>
      <pc:sldChg chg="modSp mod">
        <pc:chgData name="Jozef Lukajka" userId="b448bd4e-1b8f-4825-9191-fa2128acad5d" providerId="ADAL" clId="{82CE7589-5ED1-4622-9C02-E7B310E3513D}" dt="2022-09-27T14:31:03.470" v="5490"/>
        <pc:sldMkLst>
          <pc:docMk/>
          <pc:sldMk cId="2713778073" sldId="465"/>
        </pc:sldMkLst>
        <pc:spChg chg="mod">
          <ac:chgData name="Jozef Lukajka" userId="b448bd4e-1b8f-4825-9191-fa2128acad5d" providerId="ADAL" clId="{82CE7589-5ED1-4622-9C02-E7B310E3513D}" dt="2022-09-27T14:31:03.470" v="5490"/>
          <ac:spMkLst>
            <pc:docMk/>
            <pc:sldMk cId="2713778073" sldId="465"/>
            <ac:spMk id="2" creationId="{00000000-0000-0000-0000-000000000000}"/>
          </ac:spMkLst>
        </pc:spChg>
      </pc:sldChg>
      <pc:sldChg chg="modSp mod">
        <pc:chgData name="Jozef Lukajka" userId="b448bd4e-1b8f-4825-9191-fa2128acad5d" providerId="ADAL" clId="{82CE7589-5ED1-4622-9C02-E7B310E3513D}" dt="2022-09-27T14:31:28.435" v="5512" actId="20577"/>
        <pc:sldMkLst>
          <pc:docMk/>
          <pc:sldMk cId="473748135" sldId="466"/>
        </pc:sldMkLst>
        <pc:spChg chg="mod">
          <ac:chgData name="Jozef Lukajka" userId="b448bd4e-1b8f-4825-9191-fa2128acad5d" providerId="ADAL" clId="{82CE7589-5ED1-4622-9C02-E7B310E3513D}" dt="2022-09-27T14:31:09.415" v="5491"/>
          <ac:spMkLst>
            <pc:docMk/>
            <pc:sldMk cId="473748135" sldId="466"/>
            <ac:spMk id="2" creationId="{00000000-0000-0000-0000-000000000000}"/>
          </ac:spMkLst>
        </pc:spChg>
        <pc:spChg chg="mod">
          <ac:chgData name="Jozef Lukajka" userId="b448bd4e-1b8f-4825-9191-fa2128acad5d" providerId="ADAL" clId="{82CE7589-5ED1-4622-9C02-E7B310E3513D}" dt="2022-09-27T14:31:28.435" v="5512" actId="20577"/>
          <ac:spMkLst>
            <pc:docMk/>
            <pc:sldMk cId="473748135" sldId="466"/>
            <ac:spMk id="7" creationId="{B0DFB660-D0E6-4B6D-995F-78EB528C007D}"/>
          </ac:spMkLst>
        </pc:spChg>
      </pc:sldChg>
      <pc:sldChg chg="modSp mod">
        <pc:chgData name="Jozef Lukajka" userId="b448bd4e-1b8f-4825-9191-fa2128acad5d" providerId="ADAL" clId="{82CE7589-5ED1-4622-9C02-E7B310E3513D}" dt="2022-09-27T14:32:06.764" v="5525"/>
        <pc:sldMkLst>
          <pc:docMk/>
          <pc:sldMk cId="2163429493" sldId="467"/>
        </pc:sldMkLst>
        <pc:spChg chg="mod">
          <ac:chgData name="Jozef Lukajka" userId="b448bd4e-1b8f-4825-9191-fa2128acad5d" providerId="ADAL" clId="{82CE7589-5ED1-4622-9C02-E7B310E3513D}" dt="2022-09-27T14:31:41.450" v="5513"/>
          <ac:spMkLst>
            <pc:docMk/>
            <pc:sldMk cId="2163429493" sldId="467"/>
            <ac:spMk id="2" creationId="{00000000-0000-0000-0000-000000000000}"/>
          </ac:spMkLst>
        </pc:spChg>
        <pc:spChg chg="mod">
          <ac:chgData name="Jozef Lukajka" userId="b448bd4e-1b8f-4825-9191-fa2128acad5d" providerId="ADAL" clId="{82CE7589-5ED1-4622-9C02-E7B310E3513D}" dt="2022-09-27T14:32:06.764" v="5525"/>
          <ac:spMkLst>
            <pc:docMk/>
            <pc:sldMk cId="2163429493" sldId="467"/>
            <ac:spMk id="7" creationId="{B0DFB660-D0E6-4B6D-995F-78EB528C007D}"/>
          </ac:spMkLst>
        </pc:spChg>
      </pc:sldChg>
      <pc:sldChg chg="modSp mod">
        <pc:chgData name="Jozef Lukajka" userId="b448bd4e-1b8f-4825-9191-fa2128acad5d" providerId="ADAL" clId="{82CE7589-5ED1-4622-9C02-E7B310E3513D}" dt="2022-09-27T14:32:52.027" v="5540" actId="20577"/>
        <pc:sldMkLst>
          <pc:docMk/>
          <pc:sldMk cId="3300319909" sldId="468"/>
        </pc:sldMkLst>
        <pc:spChg chg="mod">
          <ac:chgData name="Jozef Lukajka" userId="b448bd4e-1b8f-4825-9191-fa2128acad5d" providerId="ADAL" clId="{82CE7589-5ED1-4622-9C02-E7B310E3513D}" dt="2022-09-27T14:32:39.207" v="5529"/>
          <ac:spMkLst>
            <pc:docMk/>
            <pc:sldMk cId="3300319909" sldId="468"/>
            <ac:spMk id="2" creationId="{00000000-0000-0000-0000-000000000000}"/>
          </ac:spMkLst>
        </pc:spChg>
        <pc:spChg chg="mod">
          <ac:chgData name="Jozef Lukajka" userId="b448bd4e-1b8f-4825-9191-fa2128acad5d" providerId="ADAL" clId="{82CE7589-5ED1-4622-9C02-E7B310E3513D}" dt="2022-09-27T14:32:52.027" v="5540" actId="20577"/>
          <ac:spMkLst>
            <pc:docMk/>
            <pc:sldMk cId="3300319909" sldId="468"/>
            <ac:spMk id="7" creationId="{B0DFB660-D0E6-4B6D-995F-78EB528C007D}"/>
          </ac:spMkLst>
        </pc:spChg>
      </pc:sldChg>
      <pc:sldChg chg="modSp mod">
        <pc:chgData name="Jozef Lukajka" userId="b448bd4e-1b8f-4825-9191-fa2128acad5d" providerId="ADAL" clId="{82CE7589-5ED1-4622-9C02-E7B310E3513D}" dt="2022-09-27T14:33:28.087" v="5554" actId="20577"/>
        <pc:sldMkLst>
          <pc:docMk/>
          <pc:sldMk cId="954283741" sldId="469"/>
        </pc:sldMkLst>
        <pc:spChg chg="mod">
          <ac:chgData name="Jozef Lukajka" userId="b448bd4e-1b8f-4825-9191-fa2128acad5d" providerId="ADAL" clId="{82CE7589-5ED1-4622-9C02-E7B310E3513D}" dt="2022-09-27T14:33:20.896" v="5543"/>
          <ac:spMkLst>
            <pc:docMk/>
            <pc:sldMk cId="954283741" sldId="469"/>
            <ac:spMk id="2" creationId="{00000000-0000-0000-0000-000000000000}"/>
          </ac:spMkLst>
        </pc:spChg>
        <pc:spChg chg="mod">
          <ac:chgData name="Jozef Lukajka" userId="b448bd4e-1b8f-4825-9191-fa2128acad5d" providerId="ADAL" clId="{82CE7589-5ED1-4622-9C02-E7B310E3513D}" dt="2022-09-27T14:33:28.087" v="5554" actId="20577"/>
          <ac:spMkLst>
            <pc:docMk/>
            <pc:sldMk cId="954283741" sldId="469"/>
            <ac:spMk id="7" creationId="{B0DFB660-D0E6-4B6D-995F-78EB528C007D}"/>
          </ac:spMkLst>
        </pc:spChg>
      </pc:sldChg>
      <pc:sldChg chg="del">
        <pc:chgData name="Jozef Lukajka" userId="b448bd4e-1b8f-4825-9191-fa2128acad5d" providerId="ADAL" clId="{82CE7589-5ED1-4622-9C02-E7B310E3513D}" dt="2022-09-27T14:34:30.983" v="5557" actId="47"/>
        <pc:sldMkLst>
          <pc:docMk/>
          <pc:sldMk cId="2645406589" sldId="470"/>
        </pc:sldMkLst>
      </pc:sldChg>
      <pc:sldChg chg="del">
        <pc:chgData name="Jozef Lukajka" userId="b448bd4e-1b8f-4825-9191-fa2128acad5d" providerId="ADAL" clId="{82CE7589-5ED1-4622-9C02-E7B310E3513D}" dt="2022-09-27T14:34:56.332" v="5558" actId="47"/>
        <pc:sldMkLst>
          <pc:docMk/>
          <pc:sldMk cId="2200643433" sldId="471"/>
        </pc:sldMkLst>
      </pc:sldChg>
      <pc:sldChg chg="del">
        <pc:chgData name="Jozef Lukajka" userId="b448bd4e-1b8f-4825-9191-fa2128acad5d" providerId="ADAL" clId="{82CE7589-5ED1-4622-9C02-E7B310E3513D}" dt="2022-09-27T14:34:57.072" v="5559" actId="47"/>
        <pc:sldMkLst>
          <pc:docMk/>
          <pc:sldMk cId="1058697696" sldId="472"/>
        </pc:sldMkLst>
      </pc:sldChg>
      <pc:sldChg chg="del">
        <pc:chgData name="Jozef Lukajka" userId="b448bd4e-1b8f-4825-9191-fa2128acad5d" providerId="ADAL" clId="{82CE7589-5ED1-4622-9C02-E7B310E3513D}" dt="2022-09-27T14:34:58.060" v="5560" actId="47"/>
        <pc:sldMkLst>
          <pc:docMk/>
          <pc:sldMk cId="2252177828" sldId="473"/>
        </pc:sldMkLst>
      </pc:sldChg>
      <pc:sldChg chg="del">
        <pc:chgData name="Jozef Lukajka" userId="b448bd4e-1b8f-4825-9191-fa2128acad5d" providerId="ADAL" clId="{82CE7589-5ED1-4622-9C02-E7B310E3513D}" dt="2022-09-27T14:34:58.855" v="5561" actId="47"/>
        <pc:sldMkLst>
          <pc:docMk/>
          <pc:sldMk cId="2978821479" sldId="474"/>
        </pc:sldMkLst>
      </pc:sldChg>
      <pc:sldChg chg="del">
        <pc:chgData name="Jozef Lukajka" userId="b448bd4e-1b8f-4825-9191-fa2128acad5d" providerId="ADAL" clId="{82CE7589-5ED1-4622-9C02-E7B310E3513D}" dt="2022-09-27T14:34:59.923" v="5562" actId="47"/>
        <pc:sldMkLst>
          <pc:docMk/>
          <pc:sldMk cId="4603120" sldId="475"/>
        </pc:sldMkLst>
      </pc:sldChg>
      <pc:sldChg chg="del">
        <pc:chgData name="Jozef Lukajka" userId="b448bd4e-1b8f-4825-9191-fa2128acad5d" providerId="ADAL" clId="{82CE7589-5ED1-4622-9C02-E7B310E3513D}" dt="2022-09-27T14:35:00.379" v="5563" actId="47"/>
        <pc:sldMkLst>
          <pc:docMk/>
          <pc:sldMk cId="4189326734" sldId="476"/>
        </pc:sldMkLst>
      </pc:sldChg>
      <pc:sldChg chg="del">
        <pc:chgData name="Jozef Lukajka" userId="b448bd4e-1b8f-4825-9191-fa2128acad5d" providerId="ADAL" clId="{82CE7589-5ED1-4622-9C02-E7B310E3513D}" dt="2022-09-27T14:35:00.978" v="5564" actId="47"/>
        <pc:sldMkLst>
          <pc:docMk/>
          <pc:sldMk cId="2156119676" sldId="477"/>
        </pc:sldMkLst>
      </pc:sldChg>
      <pc:sldChg chg="del">
        <pc:chgData name="Jozef Lukajka" userId="b448bd4e-1b8f-4825-9191-fa2128acad5d" providerId="ADAL" clId="{82CE7589-5ED1-4622-9C02-E7B310E3513D}" dt="2022-09-27T14:35:01.557" v="5565" actId="47"/>
        <pc:sldMkLst>
          <pc:docMk/>
          <pc:sldMk cId="2425469609" sldId="478"/>
        </pc:sldMkLst>
      </pc:sldChg>
      <pc:sldChg chg="del">
        <pc:chgData name="Jozef Lukajka" userId="b448bd4e-1b8f-4825-9191-fa2128acad5d" providerId="ADAL" clId="{82CE7589-5ED1-4622-9C02-E7B310E3513D}" dt="2022-09-27T14:35:01.991" v="5566" actId="47"/>
        <pc:sldMkLst>
          <pc:docMk/>
          <pc:sldMk cId="436389941" sldId="479"/>
        </pc:sldMkLst>
      </pc:sldChg>
      <pc:sldChg chg="del">
        <pc:chgData name="Jozef Lukajka" userId="b448bd4e-1b8f-4825-9191-fa2128acad5d" providerId="ADAL" clId="{82CE7589-5ED1-4622-9C02-E7B310E3513D}" dt="2022-09-27T14:35:02.544" v="5567" actId="47"/>
        <pc:sldMkLst>
          <pc:docMk/>
          <pc:sldMk cId="507726406" sldId="480"/>
        </pc:sldMkLst>
      </pc:sldChg>
      <pc:sldChg chg="del">
        <pc:chgData name="Jozef Lukajka" userId="b448bd4e-1b8f-4825-9191-fa2128acad5d" providerId="ADAL" clId="{82CE7589-5ED1-4622-9C02-E7B310E3513D}" dt="2022-09-27T14:35:02.949" v="5568" actId="47"/>
        <pc:sldMkLst>
          <pc:docMk/>
          <pc:sldMk cId="1974776202" sldId="481"/>
        </pc:sldMkLst>
      </pc:sldChg>
      <pc:sldChg chg="del">
        <pc:chgData name="Jozef Lukajka" userId="b448bd4e-1b8f-4825-9191-fa2128acad5d" providerId="ADAL" clId="{82CE7589-5ED1-4622-9C02-E7B310E3513D}" dt="2022-09-27T14:35:03.366" v="5569" actId="47"/>
        <pc:sldMkLst>
          <pc:docMk/>
          <pc:sldMk cId="599435859" sldId="482"/>
        </pc:sldMkLst>
      </pc:sldChg>
      <pc:sldChg chg="del">
        <pc:chgData name="Jozef Lukajka" userId="b448bd4e-1b8f-4825-9191-fa2128acad5d" providerId="ADAL" clId="{82CE7589-5ED1-4622-9C02-E7B310E3513D}" dt="2022-09-27T14:35:04.718" v="5571" actId="47"/>
        <pc:sldMkLst>
          <pc:docMk/>
          <pc:sldMk cId="458807089" sldId="483"/>
        </pc:sldMkLst>
      </pc:sldChg>
      <pc:sldChg chg="del">
        <pc:chgData name="Jozef Lukajka" userId="b448bd4e-1b8f-4825-9191-fa2128acad5d" providerId="ADAL" clId="{82CE7589-5ED1-4622-9C02-E7B310E3513D}" dt="2022-09-27T14:35:05.069" v="5572" actId="47"/>
        <pc:sldMkLst>
          <pc:docMk/>
          <pc:sldMk cId="2549094726" sldId="484"/>
        </pc:sldMkLst>
      </pc:sldChg>
      <pc:sldChg chg="del">
        <pc:chgData name="Jozef Lukajka" userId="b448bd4e-1b8f-4825-9191-fa2128acad5d" providerId="ADAL" clId="{82CE7589-5ED1-4622-9C02-E7B310E3513D}" dt="2022-09-27T14:35:05.476" v="5573" actId="47"/>
        <pc:sldMkLst>
          <pc:docMk/>
          <pc:sldMk cId="3674260738" sldId="485"/>
        </pc:sldMkLst>
      </pc:sldChg>
      <pc:sldChg chg="del">
        <pc:chgData name="Jozef Lukajka" userId="b448bd4e-1b8f-4825-9191-fa2128acad5d" providerId="ADAL" clId="{82CE7589-5ED1-4622-9C02-E7B310E3513D}" dt="2022-09-27T14:35:06.565" v="5574" actId="47"/>
        <pc:sldMkLst>
          <pc:docMk/>
          <pc:sldMk cId="2261057044" sldId="486"/>
        </pc:sldMkLst>
      </pc:sldChg>
      <pc:sldChg chg="del">
        <pc:chgData name="Jozef Lukajka" userId="b448bd4e-1b8f-4825-9191-fa2128acad5d" providerId="ADAL" clId="{82CE7589-5ED1-4622-9C02-E7B310E3513D}" dt="2022-09-27T14:35:07.007" v="5575" actId="47"/>
        <pc:sldMkLst>
          <pc:docMk/>
          <pc:sldMk cId="1952134660" sldId="487"/>
        </pc:sldMkLst>
      </pc:sldChg>
      <pc:sldChg chg="del">
        <pc:chgData name="Jozef Lukajka" userId="b448bd4e-1b8f-4825-9191-fa2128acad5d" providerId="ADAL" clId="{82CE7589-5ED1-4622-9C02-E7B310E3513D}" dt="2022-09-27T14:35:07.547" v="5576" actId="47"/>
        <pc:sldMkLst>
          <pc:docMk/>
          <pc:sldMk cId="770518802" sldId="488"/>
        </pc:sldMkLst>
      </pc:sldChg>
      <pc:sldChg chg="del">
        <pc:chgData name="Jozef Lukajka" userId="b448bd4e-1b8f-4825-9191-fa2128acad5d" providerId="ADAL" clId="{82CE7589-5ED1-4622-9C02-E7B310E3513D}" dt="2022-09-27T14:35:08.079" v="5577" actId="47"/>
        <pc:sldMkLst>
          <pc:docMk/>
          <pc:sldMk cId="479068901" sldId="489"/>
        </pc:sldMkLst>
      </pc:sldChg>
      <pc:sldChg chg="del">
        <pc:chgData name="Jozef Lukajka" userId="b448bd4e-1b8f-4825-9191-fa2128acad5d" providerId="ADAL" clId="{82CE7589-5ED1-4622-9C02-E7B310E3513D}" dt="2022-09-27T14:35:09.130" v="5578" actId="47"/>
        <pc:sldMkLst>
          <pc:docMk/>
          <pc:sldMk cId="4163619166" sldId="490"/>
        </pc:sldMkLst>
      </pc:sldChg>
      <pc:sldChg chg="del">
        <pc:chgData name="Jozef Lukajka" userId="b448bd4e-1b8f-4825-9191-fa2128acad5d" providerId="ADAL" clId="{82CE7589-5ED1-4622-9C02-E7B310E3513D}" dt="2022-09-27T14:35:03.886" v="5570" actId="47"/>
        <pc:sldMkLst>
          <pc:docMk/>
          <pc:sldMk cId="3418635104" sldId="491"/>
        </pc:sldMkLst>
      </pc:sldChg>
      <pc:sldChg chg="del">
        <pc:chgData name="Jozef Lukajka" userId="b448bd4e-1b8f-4825-9191-fa2128acad5d" providerId="ADAL" clId="{82CE7589-5ED1-4622-9C02-E7B310E3513D}" dt="2022-09-27T04:39:13.644" v="1506" actId="47"/>
        <pc:sldMkLst>
          <pc:docMk/>
          <pc:sldMk cId="3463215057" sldId="492"/>
        </pc:sldMkLst>
      </pc:sldChg>
      <pc:sldChg chg="del">
        <pc:chgData name="Jozef Lukajka" userId="b448bd4e-1b8f-4825-9191-fa2128acad5d" providerId="ADAL" clId="{82CE7589-5ED1-4622-9C02-E7B310E3513D}" dt="2022-09-27T04:39:17.976" v="1518" actId="47"/>
        <pc:sldMkLst>
          <pc:docMk/>
          <pc:sldMk cId="171682712" sldId="493"/>
        </pc:sldMkLst>
      </pc:sldChg>
      <pc:sldChg chg="del">
        <pc:chgData name="Jozef Lukajka" userId="b448bd4e-1b8f-4825-9191-fa2128acad5d" providerId="ADAL" clId="{82CE7589-5ED1-4622-9C02-E7B310E3513D}" dt="2022-09-27T04:39:25.105" v="1536" actId="47"/>
        <pc:sldMkLst>
          <pc:docMk/>
          <pc:sldMk cId="116107794" sldId="494"/>
        </pc:sldMkLst>
      </pc:sldChg>
      <pc:sldChg chg="del">
        <pc:chgData name="Jozef Lukajka" userId="b448bd4e-1b8f-4825-9191-fa2128acad5d" providerId="ADAL" clId="{82CE7589-5ED1-4622-9C02-E7B310E3513D}" dt="2022-09-27T04:39:30.002" v="1550" actId="47"/>
        <pc:sldMkLst>
          <pc:docMk/>
          <pc:sldMk cId="378273169" sldId="495"/>
        </pc:sldMkLst>
      </pc:sldChg>
      <pc:sldChg chg="modSp mod">
        <pc:chgData name="Jozef Lukajka" userId="b448bd4e-1b8f-4825-9191-fa2128acad5d" providerId="ADAL" clId="{82CE7589-5ED1-4622-9C02-E7B310E3513D}" dt="2022-09-27T13:57:31.915" v="4760" actId="20577"/>
        <pc:sldMkLst>
          <pc:docMk/>
          <pc:sldMk cId="812748001" sldId="496"/>
        </pc:sldMkLst>
        <pc:spChg chg="mod">
          <ac:chgData name="Jozef Lukajka" userId="b448bd4e-1b8f-4825-9191-fa2128acad5d" providerId="ADAL" clId="{82CE7589-5ED1-4622-9C02-E7B310E3513D}" dt="2022-09-27T13:57:31.915" v="4760" actId="20577"/>
          <ac:spMkLst>
            <pc:docMk/>
            <pc:sldMk cId="812748001" sldId="496"/>
            <ac:spMk id="7" creationId="{B0DFB660-D0E6-4B6D-995F-78EB528C007D}"/>
          </ac:spMkLst>
        </pc:spChg>
      </pc:sldChg>
      <pc:sldChg chg="del">
        <pc:chgData name="Jozef Lukajka" userId="b448bd4e-1b8f-4825-9191-fa2128acad5d" providerId="ADAL" clId="{82CE7589-5ED1-4622-9C02-E7B310E3513D}" dt="2022-09-27T14:36:15.283" v="5586" actId="47"/>
        <pc:sldMkLst>
          <pc:docMk/>
          <pc:sldMk cId="2807451007" sldId="497"/>
        </pc:sldMkLst>
      </pc:sldChg>
      <pc:sldChg chg="del">
        <pc:chgData name="Jozef Lukajka" userId="b448bd4e-1b8f-4825-9191-fa2128acad5d" providerId="ADAL" clId="{82CE7589-5ED1-4622-9C02-E7B310E3513D}" dt="2022-09-27T14:32:15.853" v="5526" actId="47"/>
        <pc:sldMkLst>
          <pc:docMk/>
          <pc:sldMk cId="108465303" sldId="498"/>
        </pc:sldMkLst>
      </pc:sldChg>
      <pc:sldChg chg="del">
        <pc:chgData name="Jozef Lukajka" userId="b448bd4e-1b8f-4825-9191-fa2128acad5d" providerId="ADAL" clId="{82CE7589-5ED1-4622-9C02-E7B310E3513D}" dt="2022-09-27T13:44:32.742" v="4572" actId="47"/>
        <pc:sldMkLst>
          <pc:docMk/>
          <pc:sldMk cId="945782" sldId="499"/>
        </pc:sldMkLst>
      </pc:sldChg>
      <pc:sldChg chg="modSp add mod">
        <pc:chgData name="Jozef Lukajka" userId="b448bd4e-1b8f-4825-9191-fa2128acad5d" providerId="ADAL" clId="{82CE7589-5ED1-4622-9C02-E7B310E3513D}" dt="2022-09-27T03:03:44.839" v="6" actId="207"/>
        <pc:sldMkLst>
          <pc:docMk/>
          <pc:sldMk cId="2124709143" sldId="501"/>
        </pc:sldMkLst>
        <pc:spChg chg="mod">
          <ac:chgData name="Jozef Lukajka" userId="b448bd4e-1b8f-4825-9191-fa2128acad5d" providerId="ADAL" clId="{82CE7589-5ED1-4622-9C02-E7B310E3513D}" dt="2022-09-27T03:03:44.839" v="6" actId="207"/>
          <ac:spMkLst>
            <pc:docMk/>
            <pc:sldMk cId="2124709143" sldId="501"/>
            <ac:spMk id="7" creationId="{B0DFB660-D0E6-4B6D-995F-78EB528C007D}"/>
          </ac:spMkLst>
        </pc:spChg>
      </pc:sldChg>
      <pc:sldChg chg="modSp add mod">
        <pc:chgData name="Jozef Lukajka" userId="b448bd4e-1b8f-4825-9191-fa2128acad5d" providerId="ADAL" clId="{82CE7589-5ED1-4622-9C02-E7B310E3513D}" dt="2022-09-27T03:04:49.488" v="12" actId="113"/>
        <pc:sldMkLst>
          <pc:docMk/>
          <pc:sldMk cId="3262605659" sldId="502"/>
        </pc:sldMkLst>
        <pc:spChg chg="mod">
          <ac:chgData name="Jozef Lukajka" userId="b448bd4e-1b8f-4825-9191-fa2128acad5d" providerId="ADAL" clId="{82CE7589-5ED1-4622-9C02-E7B310E3513D}" dt="2022-09-27T03:04:49.488" v="12" actId="113"/>
          <ac:spMkLst>
            <pc:docMk/>
            <pc:sldMk cId="3262605659" sldId="502"/>
            <ac:spMk id="7" creationId="{B0DFB660-D0E6-4B6D-995F-78EB528C007D}"/>
          </ac:spMkLst>
        </pc:spChg>
      </pc:sldChg>
      <pc:sldChg chg="modSp add mod">
        <pc:chgData name="Jozef Lukajka" userId="b448bd4e-1b8f-4825-9191-fa2128acad5d" providerId="ADAL" clId="{82CE7589-5ED1-4622-9C02-E7B310E3513D}" dt="2022-09-27T03:08:17.717" v="64" actId="255"/>
        <pc:sldMkLst>
          <pc:docMk/>
          <pc:sldMk cId="3266650600" sldId="503"/>
        </pc:sldMkLst>
        <pc:spChg chg="mod">
          <ac:chgData name="Jozef Lukajka" userId="b448bd4e-1b8f-4825-9191-fa2128acad5d" providerId="ADAL" clId="{82CE7589-5ED1-4622-9C02-E7B310E3513D}" dt="2022-09-27T03:08:17.717" v="64" actId="255"/>
          <ac:spMkLst>
            <pc:docMk/>
            <pc:sldMk cId="3266650600" sldId="503"/>
            <ac:spMk id="7" creationId="{B0DFB660-D0E6-4B6D-995F-78EB528C007D}"/>
          </ac:spMkLst>
        </pc:spChg>
      </pc:sldChg>
      <pc:sldChg chg="modSp add mod ord">
        <pc:chgData name="Jozef Lukajka" userId="b448bd4e-1b8f-4825-9191-fa2128acad5d" providerId="ADAL" clId="{82CE7589-5ED1-4622-9C02-E7B310E3513D}" dt="2022-09-27T03:31:58.507" v="492" actId="20577"/>
        <pc:sldMkLst>
          <pc:docMk/>
          <pc:sldMk cId="1320770991" sldId="504"/>
        </pc:sldMkLst>
        <pc:spChg chg="mod">
          <ac:chgData name="Jozef Lukajka" userId="b448bd4e-1b8f-4825-9191-fa2128acad5d" providerId="ADAL" clId="{82CE7589-5ED1-4622-9C02-E7B310E3513D}" dt="2022-09-27T03:31:58.507" v="492" actId="20577"/>
          <ac:spMkLst>
            <pc:docMk/>
            <pc:sldMk cId="1320770991" sldId="504"/>
            <ac:spMk id="7" creationId="{B0DFB660-D0E6-4B6D-995F-78EB528C007D}"/>
          </ac:spMkLst>
        </pc:spChg>
      </pc:sldChg>
      <pc:sldChg chg="modSp add mod ord">
        <pc:chgData name="Jozef Lukajka" userId="b448bd4e-1b8f-4825-9191-fa2128acad5d" providerId="ADAL" clId="{82CE7589-5ED1-4622-9C02-E7B310E3513D}" dt="2022-09-27T03:32:11.696" v="493"/>
        <pc:sldMkLst>
          <pc:docMk/>
          <pc:sldMk cId="165342491" sldId="505"/>
        </pc:sldMkLst>
        <pc:spChg chg="mod">
          <ac:chgData name="Jozef Lukajka" userId="b448bd4e-1b8f-4825-9191-fa2128acad5d" providerId="ADAL" clId="{82CE7589-5ED1-4622-9C02-E7B310E3513D}" dt="2022-09-27T03:32:11.696" v="493"/>
          <ac:spMkLst>
            <pc:docMk/>
            <pc:sldMk cId="165342491" sldId="505"/>
            <ac:spMk id="7" creationId="{B0DFB660-D0E6-4B6D-995F-78EB528C007D}"/>
          </ac:spMkLst>
        </pc:spChg>
      </pc:sldChg>
      <pc:sldChg chg="modSp add mod">
        <pc:chgData name="Jozef Lukajka" userId="b448bd4e-1b8f-4825-9191-fa2128acad5d" providerId="ADAL" clId="{82CE7589-5ED1-4622-9C02-E7B310E3513D}" dt="2022-09-27T03:17:23.872" v="235" actId="6549"/>
        <pc:sldMkLst>
          <pc:docMk/>
          <pc:sldMk cId="1528254324" sldId="506"/>
        </pc:sldMkLst>
        <pc:spChg chg="mod">
          <ac:chgData name="Jozef Lukajka" userId="b448bd4e-1b8f-4825-9191-fa2128acad5d" providerId="ADAL" clId="{82CE7589-5ED1-4622-9C02-E7B310E3513D}" dt="2022-09-27T03:17:23.872" v="235" actId="6549"/>
          <ac:spMkLst>
            <pc:docMk/>
            <pc:sldMk cId="1528254324" sldId="506"/>
            <ac:spMk id="7" creationId="{B0DFB660-D0E6-4B6D-995F-78EB528C007D}"/>
          </ac:spMkLst>
        </pc:spChg>
      </pc:sldChg>
      <pc:sldChg chg="modSp add mod">
        <pc:chgData name="Jozef Lukajka" userId="b448bd4e-1b8f-4825-9191-fa2128acad5d" providerId="ADAL" clId="{82CE7589-5ED1-4622-9C02-E7B310E3513D}" dt="2022-09-27T03:20:08.158" v="252" actId="113"/>
        <pc:sldMkLst>
          <pc:docMk/>
          <pc:sldMk cId="969923777" sldId="507"/>
        </pc:sldMkLst>
        <pc:spChg chg="mod">
          <ac:chgData name="Jozef Lukajka" userId="b448bd4e-1b8f-4825-9191-fa2128acad5d" providerId="ADAL" clId="{82CE7589-5ED1-4622-9C02-E7B310E3513D}" dt="2022-09-27T03:20:08.158" v="252" actId="113"/>
          <ac:spMkLst>
            <pc:docMk/>
            <pc:sldMk cId="969923777" sldId="507"/>
            <ac:spMk id="7" creationId="{B0DFB660-D0E6-4B6D-995F-78EB528C007D}"/>
          </ac:spMkLst>
        </pc:spChg>
      </pc:sldChg>
      <pc:sldChg chg="modSp add mod">
        <pc:chgData name="Jozef Lukajka" userId="b448bd4e-1b8f-4825-9191-fa2128acad5d" providerId="ADAL" clId="{82CE7589-5ED1-4622-9C02-E7B310E3513D}" dt="2022-09-27T03:29:31.732" v="468" actId="20577"/>
        <pc:sldMkLst>
          <pc:docMk/>
          <pc:sldMk cId="3138118776" sldId="508"/>
        </pc:sldMkLst>
        <pc:spChg chg="mod">
          <ac:chgData name="Jozef Lukajka" userId="b448bd4e-1b8f-4825-9191-fa2128acad5d" providerId="ADAL" clId="{82CE7589-5ED1-4622-9C02-E7B310E3513D}" dt="2022-09-27T03:29:31.732" v="468" actId="20577"/>
          <ac:spMkLst>
            <pc:docMk/>
            <pc:sldMk cId="3138118776" sldId="508"/>
            <ac:spMk id="7" creationId="{B0DFB660-D0E6-4B6D-995F-78EB528C007D}"/>
          </ac:spMkLst>
        </pc:spChg>
      </pc:sldChg>
      <pc:sldChg chg="modSp add mod">
        <pc:chgData name="Jozef Lukajka" userId="b448bd4e-1b8f-4825-9191-fa2128acad5d" providerId="ADAL" clId="{82CE7589-5ED1-4622-9C02-E7B310E3513D}" dt="2022-09-27T03:34:06.721" v="525" actId="255"/>
        <pc:sldMkLst>
          <pc:docMk/>
          <pc:sldMk cId="1027461029" sldId="509"/>
        </pc:sldMkLst>
        <pc:spChg chg="mod">
          <ac:chgData name="Jozef Lukajka" userId="b448bd4e-1b8f-4825-9191-fa2128acad5d" providerId="ADAL" clId="{82CE7589-5ED1-4622-9C02-E7B310E3513D}" dt="2022-09-27T03:34:06.721" v="525" actId="255"/>
          <ac:spMkLst>
            <pc:docMk/>
            <pc:sldMk cId="1027461029" sldId="509"/>
            <ac:spMk id="7" creationId="{B0DFB660-D0E6-4B6D-995F-78EB528C007D}"/>
          </ac:spMkLst>
        </pc:spChg>
      </pc:sldChg>
      <pc:sldChg chg="modSp add mod">
        <pc:chgData name="Jozef Lukajka" userId="b448bd4e-1b8f-4825-9191-fa2128acad5d" providerId="ADAL" clId="{82CE7589-5ED1-4622-9C02-E7B310E3513D}" dt="2022-09-27T03:35:54.969" v="537" actId="20577"/>
        <pc:sldMkLst>
          <pc:docMk/>
          <pc:sldMk cId="1433443391" sldId="510"/>
        </pc:sldMkLst>
        <pc:spChg chg="mod">
          <ac:chgData name="Jozef Lukajka" userId="b448bd4e-1b8f-4825-9191-fa2128acad5d" providerId="ADAL" clId="{82CE7589-5ED1-4622-9C02-E7B310E3513D}" dt="2022-09-27T03:35:54.969" v="537" actId="20577"/>
          <ac:spMkLst>
            <pc:docMk/>
            <pc:sldMk cId="1433443391" sldId="510"/>
            <ac:spMk id="7" creationId="{B0DFB660-D0E6-4B6D-995F-78EB528C007D}"/>
          </ac:spMkLst>
        </pc:spChg>
      </pc:sldChg>
      <pc:sldChg chg="modSp add mod">
        <pc:chgData name="Jozef Lukajka" userId="b448bd4e-1b8f-4825-9191-fa2128acad5d" providerId="ADAL" clId="{82CE7589-5ED1-4622-9C02-E7B310E3513D}" dt="2022-09-27T03:40:41.522" v="623" actId="207"/>
        <pc:sldMkLst>
          <pc:docMk/>
          <pc:sldMk cId="2925403393" sldId="511"/>
        </pc:sldMkLst>
        <pc:spChg chg="mod">
          <ac:chgData name="Jozef Lukajka" userId="b448bd4e-1b8f-4825-9191-fa2128acad5d" providerId="ADAL" clId="{82CE7589-5ED1-4622-9C02-E7B310E3513D}" dt="2022-09-27T03:40:41.522" v="623" actId="207"/>
          <ac:spMkLst>
            <pc:docMk/>
            <pc:sldMk cId="2925403393" sldId="511"/>
            <ac:spMk id="7" creationId="{B0DFB660-D0E6-4B6D-995F-78EB528C007D}"/>
          </ac:spMkLst>
        </pc:spChg>
      </pc:sldChg>
      <pc:sldChg chg="modSp add mod">
        <pc:chgData name="Jozef Lukajka" userId="b448bd4e-1b8f-4825-9191-fa2128acad5d" providerId="ADAL" clId="{82CE7589-5ED1-4622-9C02-E7B310E3513D}" dt="2022-09-27T03:52:09.611" v="773" actId="20577"/>
        <pc:sldMkLst>
          <pc:docMk/>
          <pc:sldMk cId="556157410" sldId="512"/>
        </pc:sldMkLst>
        <pc:spChg chg="mod">
          <ac:chgData name="Jozef Lukajka" userId="b448bd4e-1b8f-4825-9191-fa2128acad5d" providerId="ADAL" clId="{82CE7589-5ED1-4622-9C02-E7B310E3513D}" dt="2022-09-27T03:52:09.611" v="773" actId="20577"/>
          <ac:spMkLst>
            <pc:docMk/>
            <pc:sldMk cId="556157410" sldId="512"/>
            <ac:spMk id="7" creationId="{B0DFB660-D0E6-4B6D-995F-78EB528C007D}"/>
          </ac:spMkLst>
        </pc:spChg>
      </pc:sldChg>
      <pc:sldChg chg="modSp add mod">
        <pc:chgData name="Jozef Lukajka" userId="b448bd4e-1b8f-4825-9191-fa2128acad5d" providerId="ADAL" clId="{82CE7589-5ED1-4622-9C02-E7B310E3513D}" dt="2022-09-27T03:58:07.919" v="911" actId="255"/>
        <pc:sldMkLst>
          <pc:docMk/>
          <pc:sldMk cId="419738573" sldId="513"/>
        </pc:sldMkLst>
        <pc:spChg chg="mod">
          <ac:chgData name="Jozef Lukajka" userId="b448bd4e-1b8f-4825-9191-fa2128acad5d" providerId="ADAL" clId="{82CE7589-5ED1-4622-9C02-E7B310E3513D}" dt="2022-09-27T03:58:07.919" v="911" actId="255"/>
          <ac:spMkLst>
            <pc:docMk/>
            <pc:sldMk cId="419738573" sldId="513"/>
            <ac:spMk id="7" creationId="{B0DFB660-D0E6-4B6D-995F-78EB528C007D}"/>
          </ac:spMkLst>
        </pc:spChg>
      </pc:sldChg>
      <pc:sldChg chg="modSp add mod">
        <pc:chgData name="Jozef Lukajka" userId="b448bd4e-1b8f-4825-9191-fa2128acad5d" providerId="ADAL" clId="{82CE7589-5ED1-4622-9C02-E7B310E3513D}" dt="2022-09-27T04:00:16.877" v="988" actId="207"/>
        <pc:sldMkLst>
          <pc:docMk/>
          <pc:sldMk cId="3218515771" sldId="514"/>
        </pc:sldMkLst>
        <pc:spChg chg="mod">
          <ac:chgData name="Jozef Lukajka" userId="b448bd4e-1b8f-4825-9191-fa2128acad5d" providerId="ADAL" clId="{82CE7589-5ED1-4622-9C02-E7B310E3513D}" dt="2022-09-27T04:00:16.877" v="988" actId="207"/>
          <ac:spMkLst>
            <pc:docMk/>
            <pc:sldMk cId="3218515771" sldId="514"/>
            <ac:spMk id="7" creationId="{B0DFB660-D0E6-4B6D-995F-78EB528C007D}"/>
          </ac:spMkLst>
        </pc:spChg>
      </pc:sldChg>
      <pc:sldChg chg="modSp add mod">
        <pc:chgData name="Jozef Lukajka" userId="b448bd4e-1b8f-4825-9191-fa2128acad5d" providerId="ADAL" clId="{82CE7589-5ED1-4622-9C02-E7B310E3513D}" dt="2022-09-27T04:02:12.770" v="1020" actId="207"/>
        <pc:sldMkLst>
          <pc:docMk/>
          <pc:sldMk cId="561183723" sldId="515"/>
        </pc:sldMkLst>
        <pc:spChg chg="mod">
          <ac:chgData name="Jozef Lukajka" userId="b448bd4e-1b8f-4825-9191-fa2128acad5d" providerId="ADAL" clId="{82CE7589-5ED1-4622-9C02-E7B310E3513D}" dt="2022-09-27T04:02:12.770" v="1020" actId="207"/>
          <ac:spMkLst>
            <pc:docMk/>
            <pc:sldMk cId="561183723" sldId="515"/>
            <ac:spMk id="7" creationId="{B0DFB660-D0E6-4B6D-995F-78EB528C007D}"/>
          </ac:spMkLst>
        </pc:spChg>
      </pc:sldChg>
      <pc:sldChg chg="modSp add mod">
        <pc:chgData name="Jozef Lukajka" userId="b448bd4e-1b8f-4825-9191-fa2128acad5d" providerId="ADAL" clId="{82CE7589-5ED1-4622-9C02-E7B310E3513D}" dt="2022-09-27T04:03:00.331" v="1034" actId="20577"/>
        <pc:sldMkLst>
          <pc:docMk/>
          <pc:sldMk cId="3334133500" sldId="516"/>
        </pc:sldMkLst>
        <pc:spChg chg="mod">
          <ac:chgData name="Jozef Lukajka" userId="b448bd4e-1b8f-4825-9191-fa2128acad5d" providerId="ADAL" clId="{82CE7589-5ED1-4622-9C02-E7B310E3513D}" dt="2022-09-27T04:03:00.331" v="1034" actId="20577"/>
          <ac:spMkLst>
            <pc:docMk/>
            <pc:sldMk cId="3334133500" sldId="516"/>
            <ac:spMk id="7" creationId="{B0DFB660-D0E6-4B6D-995F-78EB528C007D}"/>
          </ac:spMkLst>
        </pc:spChg>
      </pc:sldChg>
      <pc:sldChg chg="modSp add mod">
        <pc:chgData name="Jozef Lukajka" userId="b448bd4e-1b8f-4825-9191-fa2128acad5d" providerId="ADAL" clId="{82CE7589-5ED1-4622-9C02-E7B310E3513D}" dt="2022-09-27T04:03:51.221" v="1082" actId="207"/>
        <pc:sldMkLst>
          <pc:docMk/>
          <pc:sldMk cId="78733769" sldId="517"/>
        </pc:sldMkLst>
        <pc:spChg chg="mod">
          <ac:chgData name="Jozef Lukajka" userId="b448bd4e-1b8f-4825-9191-fa2128acad5d" providerId="ADAL" clId="{82CE7589-5ED1-4622-9C02-E7B310E3513D}" dt="2022-09-27T04:03:51.221" v="1082" actId="207"/>
          <ac:spMkLst>
            <pc:docMk/>
            <pc:sldMk cId="78733769" sldId="517"/>
            <ac:spMk id="7" creationId="{B0DFB660-D0E6-4B6D-995F-78EB528C007D}"/>
          </ac:spMkLst>
        </pc:spChg>
      </pc:sldChg>
      <pc:sldChg chg="modSp add mod">
        <pc:chgData name="Jozef Lukajka" userId="b448bd4e-1b8f-4825-9191-fa2128acad5d" providerId="ADAL" clId="{82CE7589-5ED1-4622-9C02-E7B310E3513D}" dt="2022-09-27T04:09:12.699" v="1127" actId="207"/>
        <pc:sldMkLst>
          <pc:docMk/>
          <pc:sldMk cId="3039340215" sldId="518"/>
        </pc:sldMkLst>
        <pc:spChg chg="mod">
          <ac:chgData name="Jozef Lukajka" userId="b448bd4e-1b8f-4825-9191-fa2128acad5d" providerId="ADAL" clId="{82CE7589-5ED1-4622-9C02-E7B310E3513D}" dt="2022-09-27T04:09:12.699" v="1127" actId="207"/>
          <ac:spMkLst>
            <pc:docMk/>
            <pc:sldMk cId="3039340215" sldId="518"/>
            <ac:spMk id="7" creationId="{B0DFB660-D0E6-4B6D-995F-78EB528C007D}"/>
          </ac:spMkLst>
        </pc:spChg>
      </pc:sldChg>
      <pc:sldChg chg="modSp add mod">
        <pc:chgData name="Jozef Lukajka" userId="b448bd4e-1b8f-4825-9191-fa2128acad5d" providerId="ADAL" clId="{82CE7589-5ED1-4622-9C02-E7B310E3513D}" dt="2022-09-27T04:09:20.570" v="1128" actId="207"/>
        <pc:sldMkLst>
          <pc:docMk/>
          <pc:sldMk cId="3664169388" sldId="519"/>
        </pc:sldMkLst>
        <pc:spChg chg="mod">
          <ac:chgData name="Jozef Lukajka" userId="b448bd4e-1b8f-4825-9191-fa2128acad5d" providerId="ADAL" clId="{82CE7589-5ED1-4622-9C02-E7B310E3513D}" dt="2022-09-27T04:09:20.570" v="1128" actId="207"/>
          <ac:spMkLst>
            <pc:docMk/>
            <pc:sldMk cId="3664169388" sldId="519"/>
            <ac:spMk id="7" creationId="{B0DFB660-D0E6-4B6D-995F-78EB528C007D}"/>
          </ac:spMkLst>
        </pc:spChg>
      </pc:sldChg>
      <pc:sldChg chg="modSp add del mod">
        <pc:chgData name="Jozef Lukajka" userId="b448bd4e-1b8f-4825-9191-fa2128acad5d" providerId="ADAL" clId="{82CE7589-5ED1-4622-9C02-E7B310E3513D}" dt="2022-09-27T04:24:20.329" v="1307" actId="47"/>
        <pc:sldMkLst>
          <pc:docMk/>
          <pc:sldMk cId="3421997317" sldId="520"/>
        </pc:sldMkLst>
        <pc:spChg chg="mod">
          <ac:chgData name="Jozef Lukajka" userId="b448bd4e-1b8f-4825-9191-fa2128acad5d" providerId="ADAL" clId="{82CE7589-5ED1-4622-9C02-E7B310E3513D}" dt="2022-09-27T04:13:23.413" v="1177" actId="20577"/>
          <ac:spMkLst>
            <pc:docMk/>
            <pc:sldMk cId="3421997317" sldId="520"/>
            <ac:spMk id="7" creationId="{B0DFB660-D0E6-4B6D-995F-78EB528C007D}"/>
          </ac:spMkLst>
        </pc:spChg>
      </pc:sldChg>
      <pc:sldChg chg="addSp modSp add mod">
        <pc:chgData name="Jozef Lukajka" userId="b448bd4e-1b8f-4825-9191-fa2128acad5d" providerId="ADAL" clId="{82CE7589-5ED1-4622-9C02-E7B310E3513D}" dt="2022-09-27T04:25:47.086" v="1310" actId="1076"/>
        <pc:sldMkLst>
          <pc:docMk/>
          <pc:sldMk cId="2888365754" sldId="521"/>
        </pc:sldMkLst>
        <pc:spChg chg="mod">
          <ac:chgData name="Jozef Lukajka" userId="b448bd4e-1b8f-4825-9191-fa2128acad5d" providerId="ADAL" clId="{82CE7589-5ED1-4622-9C02-E7B310E3513D}" dt="2022-09-27T04:15:02.679" v="1214" actId="207"/>
          <ac:spMkLst>
            <pc:docMk/>
            <pc:sldMk cId="2888365754" sldId="521"/>
            <ac:spMk id="7" creationId="{B0DFB660-D0E6-4B6D-995F-78EB528C007D}"/>
          </ac:spMkLst>
        </pc:spChg>
        <pc:picChg chg="add mod">
          <ac:chgData name="Jozef Lukajka" userId="b448bd4e-1b8f-4825-9191-fa2128acad5d" providerId="ADAL" clId="{82CE7589-5ED1-4622-9C02-E7B310E3513D}" dt="2022-09-27T04:25:47.086" v="1310" actId="1076"/>
          <ac:picMkLst>
            <pc:docMk/>
            <pc:sldMk cId="2888365754" sldId="521"/>
            <ac:picMk id="3" creationId="{F0BFF754-ACDD-BB11-83AC-103C297A5A75}"/>
          </ac:picMkLst>
        </pc:picChg>
      </pc:sldChg>
      <pc:sldChg chg="modSp add mod">
        <pc:chgData name="Jozef Lukajka" userId="b448bd4e-1b8f-4825-9191-fa2128acad5d" providerId="ADAL" clId="{82CE7589-5ED1-4622-9C02-E7B310E3513D}" dt="2022-09-27T04:22:07.621" v="1281" actId="207"/>
        <pc:sldMkLst>
          <pc:docMk/>
          <pc:sldMk cId="3972052941" sldId="522"/>
        </pc:sldMkLst>
        <pc:spChg chg="mod">
          <ac:chgData name="Jozef Lukajka" userId="b448bd4e-1b8f-4825-9191-fa2128acad5d" providerId="ADAL" clId="{82CE7589-5ED1-4622-9C02-E7B310E3513D}" dt="2022-09-27T04:22:07.621" v="1281" actId="207"/>
          <ac:spMkLst>
            <pc:docMk/>
            <pc:sldMk cId="3972052941" sldId="522"/>
            <ac:spMk id="7" creationId="{B0DFB660-D0E6-4B6D-995F-78EB528C007D}"/>
          </ac:spMkLst>
        </pc:spChg>
      </pc:sldChg>
      <pc:sldChg chg="modSp add mod">
        <pc:chgData name="Jozef Lukajka" userId="b448bd4e-1b8f-4825-9191-fa2128acad5d" providerId="ADAL" clId="{82CE7589-5ED1-4622-9C02-E7B310E3513D}" dt="2022-09-27T04:23:03.100" v="1306" actId="113"/>
        <pc:sldMkLst>
          <pc:docMk/>
          <pc:sldMk cId="3454557232" sldId="523"/>
        </pc:sldMkLst>
        <pc:spChg chg="mod">
          <ac:chgData name="Jozef Lukajka" userId="b448bd4e-1b8f-4825-9191-fa2128acad5d" providerId="ADAL" clId="{82CE7589-5ED1-4622-9C02-E7B310E3513D}" dt="2022-09-27T04:23:03.100" v="1306" actId="113"/>
          <ac:spMkLst>
            <pc:docMk/>
            <pc:sldMk cId="3454557232" sldId="523"/>
            <ac:spMk id="7" creationId="{B0DFB660-D0E6-4B6D-995F-78EB528C007D}"/>
          </ac:spMkLst>
        </pc:spChg>
      </pc:sldChg>
      <pc:sldChg chg="modSp add mod ord">
        <pc:chgData name="Jozef Lukajka" userId="b448bd4e-1b8f-4825-9191-fa2128acad5d" providerId="ADAL" clId="{82CE7589-5ED1-4622-9C02-E7B310E3513D}" dt="2022-09-27T04:32:46.591" v="1429" actId="207"/>
        <pc:sldMkLst>
          <pc:docMk/>
          <pc:sldMk cId="2789434965" sldId="524"/>
        </pc:sldMkLst>
        <pc:spChg chg="mod">
          <ac:chgData name="Jozef Lukajka" userId="b448bd4e-1b8f-4825-9191-fa2128acad5d" providerId="ADAL" clId="{82CE7589-5ED1-4622-9C02-E7B310E3513D}" dt="2022-09-27T04:32:46.591" v="1429" actId="207"/>
          <ac:spMkLst>
            <pc:docMk/>
            <pc:sldMk cId="2789434965" sldId="524"/>
            <ac:spMk id="2" creationId="{00000000-0000-0000-0000-000000000000}"/>
          </ac:spMkLst>
        </pc:spChg>
        <pc:spChg chg="mod">
          <ac:chgData name="Jozef Lukajka" userId="b448bd4e-1b8f-4825-9191-fa2128acad5d" providerId="ADAL" clId="{82CE7589-5ED1-4622-9C02-E7B310E3513D}" dt="2022-09-27T04:31:32.582" v="1428" actId="113"/>
          <ac:spMkLst>
            <pc:docMk/>
            <pc:sldMk cId="2789434965" sldId="524"/>
            <ac:spMk id="7" creationId="{B0DFB660-D0E6-4B6D-995F-78EB528C007D}"/>
          </ac:spMkLst>
        </pc:spChg>
      </pc:sldChg>
      <pc:sldChg chg="modSp add mod">
        <pc:chgData name="Jozef Lukajka" userId="b448bd4e-1b8f-4825-9191-fa2128acad5d" providerId="ADAL" clId="{82CE7589-5ED1-4622-9C02-E7B310E3513D}" dt="2022-09-27T04:33:07.795" v="1430" actId="207"/>
        <pc:sldMkLst>
          <pc:docMk/>
          <pc:sldMk cId="238436862" sldId="525"/>
        </pc:sldMkLst>
        <pc:spChg chg="mod">
          <ac:chgData name="Jozef Lukajka" userId="b448bd4e-1b8f-4825-9191-fa2128acad5d" providerId="ADAL" clId="{82CE7589-5ED1-4622-9C02-E7B310E3513D}" dt="2022-09-27T04:33:07.795" v="1430" actId="207"/>
          <ac:spMkLst>
            <pc:docMk/>
            <pc:sldMk cId="238436862" sldId="525"/>
            <ac:spMk id="2" creationId="{00000000-0000-0000-0000-000000000000}"/>
          </ac:spMkLst>
        </pc:spChg>
      </pc:sldChg>
      <pc:sldChg chg="modSp add mod ord">
        <pc:chgData name="Jozef Lukajka" userId="b448bd4e-1b8f-4825-9191-fa2128acad5d" providerId="ADAL" clId="{82CE7589-5ED1-4622-9C02-E7B310E3513D}" dt="2022-09-27T04:46:29.804" v="1641" actId="207"/>
        <pc:sldMkLst>
          <pc:docMk/>
          <pc:sldMk cId="1833389672" sldId="526"/>
        </pc:sldMkLst>
        <pc:spChg chg="mod">
          <ac:chgData name="Jozef Lukajka" userId="b448bd4e-1b8f-4825-9191-fa2128acad5d" providerId="ADAL" clId="{82CE7589-5ED1-4622-9C02-E7B310E3513D}" dt="2022-09-27T04:40:27.128" v="1555" actId="20577"/>
          <ac:spMkLst>
            <pc:docMk/>
            <pc:sldMk cId="1833389672" sldId="526"/>
            <ac:spMk id="2" creationId="{00000000-0000-0000-0000-000000000000}"/>
          </ac:spMkLst>
        </pc:spChg>
        <pc:spChg chg="mod">
          <ac:chgData name="Jozef Lukajka" userId="b448bd4e-1b8f-4825-9191-fa2128acad5d" providerId="ADAL" clId="{82CE7589-5ED1-4622-9C02-E7B310E3513D}" dt="2022-09-27T04:46:29.804" v="1641" actId="207"/>
          <ac:spMkLst>
            <pc:docMk/>
            <pc:sldMk cId="1833389672" sldId="526"/>
            <ac:spMk id="7" creationId="{B0DFB660-D0E6-4B6D-995F-78EB528C007D}"/>
          </ac:spMkLst>
        </pc:spChg>
      </pc:sldChg>
      <pc:sldChg chg="modSp add mod">
        <pc:chgData name="Jozef Lukajka" userId="b448bd4e-1b8f-4825-9191-fa2128acad5d" providerId="ADAL" clId="{82CE7589-5ED1-4622-9C02-E7B310E3513D}" dt="2022-09-27T04:47:27.411" v="1648" actId="207"/>
        <pc:sldMkLst>
          <pc:docMk/>
          <pc:sldMk cId="3067145580" sldId="527"/>
        </pc:sldMkLst>
        <pc:spChg chg="mod">
          <ac:chgData name="Jozef Lukajka" userId="b448bd4e-1b8f-4825-9191-fa2128acad5d" providerId="ADAL" clId="{82CE7589-5ED1-4622-9C02-E7B310E3513D}" dt="2022-09-27T04:47:27.411" v="1648" actId="207"/>
          <ac:spMkLst>
            <pc:docMk/>
            <pc:sldMk cId="3067145580" sldId="527"/>
            <ac:spMk id="7" creationId="{B0DFB660-D0E6-4B6D-995F-78EB528C007D}"/>
          </ac:spMkLst>
        </pc:spChg>
      </pc:sldChg>
      <pc:sldChg chg="modSp add mod">
        <pc:chgData name="Jozef Lukajka" userId="b448bd4e-1b8f-4825-9191-fa2128acad5d" providerId="ADAL" clId="{82CE7589-5ED1-4622-9C02-E7B310E3513D}" dt="2022-09-27T04:48:17.362" v="1656" actId="207"/>
        <pc:sldMkLst>
          <pc:docMk/>
          <pc:sldMk cId="369559177" sldId="528"/>
        </pc:sldMkLst>
        <pc:spChg chg="mod">
          <ac:chgData name="Jozef Lukajka" userId="b448bd4e-1b8f-4825-9191-fa2128acad5d" providerId="ADAL" clId="{82CE7589-5ED1-4622-9C02-E7B310E3513D}" dt="2022-09-27T04:48:17.362" v="1656" actId="207"/>
          <ac:spMkLst>
            <pc:docMk/>
            <pc:sldMk cId="369559177" sldId="528"/>
            <ac:spMk id="7" creationId="{B0DFB660-D0E6-4B6D-995F-78EB528C007D}"/>
          </ac:spMkLst>
        </pc:spChg>
      </pc:sldChg>
      <pc:sldChg chg="addSp modSp add mod">
        <pc:chgData name="Jozef Lukajka" userId="b448bd4e-1b8f-4825-9191-fa2128acad5d" providerId="ADAL" clId="{82CE7589-5ED1-4622-9C02-E7B310E3513D}" dt="2022-09-27T04:49:09.930" v="1665" actId="948"/>
        <pc:sldMkLst>
          <pc:docMk/>
          <pc:sldMk cId="629184722" sldId="529"/>
        </pc:sldMkLst>
        <pc:spChg chg="mod">
          <ac:chgData name="Jozef Lukajka" userId="b448bd4e-1b8f-4825-9191-fa2128acad5d" providerId="ADAL" clId="{82CE7589-5ED1-4622-9C02-E7B310E3513D}" dt="2022-09-27T04:49:09.930" v="1665" actId="948"/>
          <ac:spMkLst>
            <pc:docMk/>
            <pc:sldMk cId="629184722" sldId="529"/>
            <ac:spMk id="7" creationId="{B0DFB660-D0E6-4B6D-995F-78EB528C007D}"/>
          </ac:spMkLst>
        </pc:spChg>
        <pc:picChg chg="add mod">
          <ac:chgData name="Jozef Lukajka" userId="b448bd4e-1b8f-4825-9191-fa2128acad5d" providerId="ADAL" clId="{82CE7589-5ED1-4622-9C02-E7B310E3513D}" dt="2022-09-27T04:48:50.463" v="1661"/>
          <ac:picMkLst>
            <pc:docMk/>
            <pc:sldMk cId="629184722" sldId="529"/>
            <ac:picMk id="3" creationId="{38E1D659-1AA7-4C92-6416-015CDDA8DD4E}"/>
          </ac:picMkLst>
        </pc:picChg>
      </pc:sldChg>
      <pc:sldChg chg="delSp modSp add mod">
        <pc:chgData name="Jozef Lukajka" userId="b448bd4e-1b8f-4825-9191-fa2128acad5d" providerId="ADAL" clId="{82CE7589-5ED1-4622-9C02-E7B310E3513D}" dt="2022-09-27T04:50:35.363" v="1673" actId="113"/>
        <pc:sldMkLst>
          <pc:docMk/>
          <pc:sldMk cId="2476278913" sldId="530"/>
        </pc:sldMkLst>
        <pc:spChg chg="mod">
          <ac:chgData name="Jozef Lukajka" userId="b448bd4e-1b8f-4825-9191-fa2128acad5d" providerId="ADAL" clId="{82CE7589-5ED1-4622-9C02-E7B310E3513D}" dt="2022-09-27T04:50:35.363" v="1673" actId="113"/>
          <ac:spMkLst>
            <pc:docMk/>
            <pc:sldMk cId="2476278913" sldId="530"/>
            <ac:spMk id="7" creationId="{B0DFB660-D0E6-4B6D-995F-78EB528C007D}"/>
          </ac:spMkLst>
        </pc:spChg>
        <pc:picChg chg="del">
          <ac:chgData name="Jozef Lukajka" userId="b448bd4e-1b8f-4825-9191-fa2128acad5d" providerId="ADAL" clId="{82CE7589-5ED1-4622-9C02-E7B310E3513D}" dt="2022-09-27T04:49:48.177" v="1667" actId="478"/>
          <ac:picMkLst>
            <pc:docMk/>
            <pc:sldMk cId="2476278913" sldId="530"/>
            <ac:picMk id="3" creationId="{38E1D659-1AA7-4C92-6416-015CDDA8DD4E}"/>
          </ac:picMkLst>
        </pc:picChg>
      </pc:sldChg>
      <pc:sldChg chg="addSp delSp modSp add mod">
        <pc:chgData name="Jozef Lukajka" userId="b448bd4e-1b8f-4825-9191-fa2128acad5d" providerId="ADAL" clId="{82CE7589-5ED1-4622-9C02-E7B310E3513D}" dt="2022-09-27T04:57:25.660" v="1784" actId="313"/>
        <pc:sldMkLst>
          <pc:docMk/>
          <pc:sldMk cId="1464517109" sldId="531"/>
        </pc:sldMkLst>
        <pc:spChg chg="mod">
          <ac:chgData name="Jozef Lukajka" userId="b448bd4e-1b8f-4825-9191-fa2128acad5d" providerId="ADAL" clId="{82CE7589-5ED1-4622-9C02-E7B310E3513D}" dt="2022-09-27T04:52:58.592" v="1689"/>
          <ac:spMkLst>
            <pc:docMk/>
            <pc:sldMk cId="1464517109" sldId="531"/>
            <ac:spMk id="2" creationId="{00000000-0000-0000-0000-000000000000}"/>
          </ac:spMkLst>
        </pc:spChg>
        <pc:spChg chg="mod">
          <ac:chgData name="Jozef Lukajka" userId="b448bd4e-1b8f-4825-9191-fa2128acad5d" providerId="ADAL" clId="{82CE7589-5ED1-4622-9C02-E7B310E3513D}" dt="2022-09-27T04:57:25.660" v="1784" actId="313"/>
          <ac:spMkLst>
            <pc:docMk/>
            <pc:sldMk cId="1464517109" sldId="531"/>
            <ac:spMk id="7" creationId="{B0DFB660-D0E6-4B6D-995F-78EB528C007D}"/>
          </ac:spMkLst>
        </pc:spChg>
        <pc:picChg chg="add del mod">
          <ac:chgData name="Jozef Lukajka" userId="b448bd4e-1b8f-4825-9191-fa2128acad5d" providerId="ADAL" clId="{82CE7589-5ED1-4622-9C02-E7B310E3513D}" dt="2022-09-27T04:52:42.355" v="1687"/>
          <ac:picMkLst>
            <pc:docMk/>
            <pc:sldMk cId="1464517109" sldId="531"/>
            <ac:picMk id="3" creationId="{F8658193-716F-3B0D-F48A-5A2E38AE7E78}"/>
          </ac:picMkLst>
        </pc:picChg>
        <pc:picChg chg="add del mod">
          <ac:chgData name="Jozef Lukajka" userId="b448bd4e-1b8f-4825-9191-fa2128acad5d" providerId="ADAL" clId="{82CE7589-5ED1-4622-9C02-E7B310E3513D}" dt="2022-09-27T04:52:40.189" v="1684"/>
          <ac:picMkLst>
            <pc:docMk/>
            <pc:sldMk cId="1464517109" sldId="531"/>
            <ac:picMk id="4" creationId="{73C85AC6-E252-E83B-1B18-2D41753AF831}"/>
          </ac:picMkLst>
        </pc:picChg>
        <pc:picChg chg="add mod">
          <ac:chgData name="Jozef Lukajka" userId="b448bd4e-1b8f-4825-9191-fa2128acad5d" providerId="ADAL" clId="{82CE7589-5ED1-4622-9C02-E7B310E3513D}" dt="2022-09-27T04:53:56.935" v="1713" actId="1076"/>
          <ac:picMkLst>
            <pc:docMk/>
            <pc:sldMk cId="1464517109" sldId="531"/>
            <ac:picMk id="5" creationId="{27C92E8E-FEFE-B756-E616-1D0CE2301DB1}"/>
          </ac:picMkLst>
        </pc:picChg>
      </pc:sldChg>
      <pc:sldChg chg="addSp delSp modSp add mod">
        <pc:chgData name="Jozef Lukajka" userId="b448bd4e-1b8f-4825-9191-fa2128acad5d" providerId="ADAL" clId="{82CE7589-5ED1-4622-9C02-E7B310E3513D}" dt="2022-09-27T04:55:41.694" v="1772" actId="20577"/>
        <pc:sldMkLst>
          <pc:docMk/>
          <pc:sldMk cId="2643986084" sldId="532"/>
        </pc:sldMkLst>
        <pc:spChg chg="mod">
          <ac:chgData name="Jozef Lukajka" userId="b448bd4e-1b8f-4825-9191-fa2128acad5d" providerId="ADAL" clId="{82CE7589-5ED1-4622-9C02-E7B310E3513D}" dt="2022-09-27T04:55:41.694" v="1772" actId="20577"/>
          <ac:spMkLst>
            <pc:docMk/>
            <pc:sldMk cId="2643986084" sldId="532"/>
            <ac:spMk id="7" creationId="{B0DFB660-D0E6-4B6D-995F-78EB528C007D}"/>
          </ac:spMkLst>
        </pc:spChg>
        <pc:picChg chg="add mod">
          <ac:chgData name="Jozef Lukajka" userId="b448bd4e-1b8f-4825-9191-fa2128acad5d" providerId="ADAL" clId="{82CE7589-5ED1-4622-9C02-E7B310E3513D}" dt="2022-09-27T04:54:55.478" v="1737" actId="1076"/>
          <ac:picMkLst>
            <pc:docMk/>
            <pc:sldMk cId="2643986084" sldId="532"/>
            <ac:picMk id="3" creationId="{3E126AF7-76C2-9DCF-ADC4-B87287AF8A73}"/>
          </ac:picMkLst>
        </pc:picChg>
        <pc:picChg chg="del">
          <ac:chgData name="Jozef Lukajka" userId="b448bd4e-1b8f-4825-9191-fa2128acad5d" providerId="ADAL" clId="{82CE7589-5ED1-4622-9C02-E7B310E3513D}" dt="2022-09-27T04:54:48.842" v="1733" actId="478"/>
          <ac:picMkLst>
            <pc:docMk/>
            <pc:sldMk cId="2643986084" sldId="532"/>
            <ac:picMk id="5" creationId="{27C92E8E-FEFE-B756-E616-1D0CE2301DB1}"/>
          </ac:picMkLst>
        </pc:picChg>
      </pc:sldChg>
      <pc:sldChg chg="addSp delSp modSp add mod">
        <pc:chgData name="Jozef Lukajka" userId="b448bd4e-1b8f-4825-9191-fa2128acad5d" providerId="ADAL" clId="{82CE7589-5ED1-4622-9C02-E7B310E3513D}" dt="2022-09-27T04:58:00.523" v="1787" actId="6549"/>
        <pc:sldMkLst>
          <pc:docMk/>
          <pc:sldMk cId="3480752816" sldId="533"/>
        </pc:sldMkLst>
        <pc:spChg chg="mod">
          <ac:chgData name="Jozef Lukajka" userId="b448bd4e-1b8f-4825-9191-fa2128acad5d" providerId="ADAL" clId="{82CE7589-5ED1-4622-9C02-E7B310E3513D}" dt="2022-09-27T04:58:00.523" v="1787" actId="6549"/>
          <ac:spMkLst>
            <pc:docMk/>
            <pc:sldMk cId="3480752816" sldId="533"/>
            <ac:spMk id="7" creationId="{B0DFB660-D0E6-4B6D-995F-78EB528C007D}"/>
          </ac:spMkLst>
        </pc:spChg>
        <pc:picChg chg="del">
          <ac:chgData name="Jozef Lukajka" userId="b448bd4e-1b8f-4825-9191-fa2128acad5d" providerId="ADAL" clId="{82CE7589-5ED1-4622-9C02-E7B310E3513D}" dt="2022-09-27T04:56:08.914" v="1774" actId="478"/>
          <ac:picMkLst>
            <pc:docMk/>
            <pc:sldMk cId="3480752816" sldId="533"/>
            <ac:picMk id="3" creationId="{3E126AF7-76C2-9DCF-ADC4-B87287AF8A73}"/>
          </ac:picMkLst>
        </pc:picChg>
        <pc:picChg chg="add mod">
          <ac:chgData name="Jozef Lukajka" userId="b448bd4e-1b8f-4825-9191-fa2128acad5d" providerId="ADAL" clId="{82CE7589-5ED1-4622-9C02-E7B310E3513D}" dt="2022-09-27T04:56:17.643" v="1777" actId="1076"/>
          <ac:picMkLst>
            <pc:docMk/>
            <pc:sldMk cId="3480752816" sldId="533"/>
            <ac:picMk id="4" creationId="{FD85E59F-A141-E059-6CAB-7722F39E8649}"/>
          </ac:picMkLst>
        </pc:picChg>
      </pc:sldChg>
      <pc:sldChg chg="addSp delSp modSp add mod">
        <pc:chgData name="Jozef Lukajka" userId="b448bd4e-1b8f-4825-9191-fa2128acad5d" providerId="ADAL" clId="{82CE7589-5ED1-4622-9C02-E7B310E3513D}" dt="2022-09-27T05:01:08.899" v="1824" actId="255"/>
        <pc:sldMkLst>
          <pc:docMk/>
          <pc:sldMk cId="3494545912" sldId="534"/>
        </pc:sldMkLst>
        <pc:spChg chg="mod">
          <ac:chgData name="Jozef Lukajka" userId="b448bd4e-1b8f-4825-9191-fa2128acad5d" providerId="ADAL" clId="{82CE7589-5ED1-4622-9C02-E7B310E3513D}" dt="2022-09-27T05:01:08.899" v="1824" actId="255"/>
          <ac:spMkLst>
            <pc:docMk/>
            <pc:sldMk cId="3494545912" sldId="534"/>
            <ac:spMk id="7" creationId="{B0DFB660-D0E6-4B6D-995F-78EB528C007D}"/>
          </ac:spMkLst>
        </pc:spChg>
        <pc:picChg chg="add mod">
          <ac:chgData name="Jozef Lukajka" userId="b448bd4e-1b8f-4825-9191-fa2128acad5d" providerId="ADAL" clId="{82CE7589-5ED1-4622-9C02-E7B310E3513D}" dt="2022-09-27T05:01:01.086" v="1823" actId="1076"/>
          <ac:picMkLst>
            <pc:docMk/>
            <pc:sldMk cId="3494545912" sldId="534"/>
            <ac:picMk id="3" creationId="{9E872519-1BC1-2786-765C-15C17DFF4BD1}"/>
          </ac:picMkLst>
        </pc:picChg>
        <pc:picChg chg="del">
          <ac:chgData name="Jozef Lukajka" userId="b448bd4e-1b8f-4825-9191-fa2128acad5d" providerId="ADAL" clId="{82CE7589-5ED1-4622-9C02-E7B310E3513D}" dt="2022-09-27T04:59:55.440" v="1789" actId="478"/>
          <ac:picMkLst>
            <pc:docMk/>
            <pc:sldMk cId="3494545912" sldId="534"/>
            <ac:picMk id="4" creationId="{FD85E59F-A141-E059-6CAB-7722F39E8649}"/>
          </ac:picMkLst>
        </pc:picChg>
      </pc:sldChg>
      <pc:sldChg chg="delSp modSp add mod">
        <pc:chgData name="Jozef Lukajka" userId="b448bd4e-1b8f-4825-9191-fa2128acad5d" providerId="ADAL" clId="{82CE7589-5ED1-4622-9C02-E7B310E3513D}" dt="2022-09-27T05:02:26.409" v="1827"/>
        <pc:sldMkLst>
          <pc:docMk/>
          <pc:sldMk cId="1049080264" sldId="535"/>
        </pc:sldMkLst>
        <pc:spChg chg="mod">
          <ac:chgData name="Jozef Lukajka" userId="b448bd4e-1b8f-4825-9191-fa2128acad5d" providerId="ADAL" clId="{82CE7589-5ED1-4622-9C02-E7B310E3513D}" dt="2022-09-27T05:02:26.409" v="1827"/>
          <ac:spMkLst>
            <pc:docMk/>
            <pc:sldMk cId="1049080264" sldId="535"/>
            <ac:spMk id="7" creationId="{B0DFB660-D0E6-4B6D-995F-78EB528C007D}"/>
          </ac:spMkLst>
        </pc:spChg>
        <pc:picChg chg="del">
          <ac:chgData name="Jozef Lukajka" userId="b448bd4e-1b8f-4825-9191-fa2128acad5d" providerId="ADAL" clId="{82CE7589-5ED1-4622-9C02-E7B310E3513D}" dt="2022-09-27T05:02:15.185" v="1826" actId="478"/>
          <ac:picMkLst>
            <pc:docMk/>
            <pc:sldMk cId="1049080264" sldId="535"/>
            <ac:picMk id="3" creationId="{9E872519-1BC1-2786-765C-15C17DFF4BD1}"/>
          </ac:picMkLst>
        </pc:picChg>
      </pc:sldChg>
      <pc:sldChg chg="addSp modSp add mod">
        <pc:chgData name="Jozef Lukajka" userId="b448bd4e-1b8f-4825-9191-fa2128acad5d" providerId="ADAL" clId="{82CE7589-5ED1-4622-9C02-E7B310E3513D}" dt="2022-09-27T05:05:46.291" v="1941" actId="20577"/>
        <pc:sldMkLst>
          <pc:docMk/>
          <pc:sldMk cId="3983726439" sldId="536"/>
        </pc:sldMkLst>
        <pc:spChg chg="mod">
          <ac:chgData name="Jozef Lukajka" userId="b448bd4e-1b8f-4825-9191-fa2128acad5d" providerId="ADAL" clId="{82CE7589-5ED1-4622-9C02-E7B310E3513D}" dt="2022-09-27T05:05:46.291" v="1941" actId="20577"/>
          <ac:spMkLst>
            <pc:docMk/>
            <pc:sldMk cId="3983726439" sldId="536"/>
            <ac:spMk id="7" creationId="{B0DFB660-D0E6-4B6D-995F-78EB528C007D}"/>
          </ac:spMkLst>
        </pc:spChg>
        <pc:picChg chg="add mod">
          <ac:chgData name="Jozef Lukajka" userId="b448bd4e-1b8f-4825-9191-fa2128acad5d" providerId="ADAL" clId="{82CE7589-5ED1-4622-9C02-E7B310E3513D}" dt="2022-09-27T05:04:30.310" v="1855" actId="1076"/>
          <ac:picMkLst>
            <pc:docMk/>
            <pc:sldMk cId="3983726439" sldId="536"/>
            <ac:picMk id="3" creationId="{7A13F436-0D8B-0619-BB51-1134937A1B2B}"/>
          </ac:picMkLst>
        </pc:picChg>
      </pc:sldChg>
      <pc:sldChg chg="modSp add mod ord">
        <pc:chgData name="Jozef Lukajka" userId="b448bd4e-1b8f-4825-9191-fa2128acad5d" providerId="ADAL" clId="{82CE7589-5ED1-4622-9C02-E7B310E3513D}" dt="2022-09-27T05:09:19.039" v="2048" actId="6549"/>
        <pc:sldMkLst>
          <pc:docMk/>
          <pc:sldMk cId="2322508362" sldId="537"/>
        </pc:sldMkLst>
        <pc:spChg chg="mod">
          <ac:chgData name="Jozef Lukajka" userId="b448bd4e-1b8f-4825-9191-fa2128acad5d" providerId="ADAL" clId="{82CE7589-5ED1-4622-9C02-E7B310E3513D}" dt="2022-09-27T05:09:19.039" v="2048" actId="6549"/>
          <ac:spMkLst>
            <pc:docMk/>
            <pc:sldMk cId="2322508362" sldId="537"/>
            <ac:spMk id="7" creationId="{B0DFB660-D0E6-4B6D-995F-78EB528C007D}"/>
          </ac:spMkLst>
        </pc:spChg>
      </pc:sldChg>
      <pc:sldChg chg="addSp delSp modSp add mod">
        <pc:chgData name="Jozef Lukajka" userId="b448bd4e-1b8f-4825-9191-fa2128acad5d" providerId="ADAL" clId="{82CE7589-5ED1-4622-9C02-E7B310E3513D}" dt="2022-09-27T07:05:49.214" v="3105" actId="14100"/>
        <pc:sldMkLst>
          <pc:docMk/>
          <pc:sldMk cId="2217793912" sldId="538"/>
        </pc:sldMkLst>
        <pc:spChg chg="mod">
          <ac:chgData name="Jozef Lukajka" userId="b448bd4e-1b8f-4825-9191-fa2128acad5d" providerId="ADAL" clId="{82CE7589-5ED1-4622-9C02-E7B310E3513D}" dt="2022-09-27T07:03:16.056" v="3049" actId="207"/>
          <ac:spMkLst>
            <pc:docMk/>
            <pc:sldMk cId="2217793912" sldId="538"/>
            <ac:spMk id="2" creationId="{00000000-0000-0000-0000-000000000000}"/>
          </ac:spMkLst>
        </pc:spChg>
        <pc:spChg chg="mod">
          <ac:chgData name="Jozef Lukajka" userId="b448bd4e-1b8f-4825-9191-fa2128acad5d" providerId="ADAL" clId="{82CE7589-5ED1-4622-9C02-E7B310E3513D}" dt="2022-09-27T07:05:34.829" v="3103" actId="20577"/>
          <ac:spMkLst>
            <pc:docMk/>
            <pc:sldMk cId="2217793912" sldId="538"/>
            <ac:spMk id="7" creationId="{B0DFB660-D0E6-4B6D-995F-78EB528C007D}"/>
          </ac:spMkLst>
        </pc:spChg>
        <pc:picChg chg="del">
          <ac:chgData name="Jozef Lukajka" userId="b448bd4e-1b8f-4825-9191-fa2128acad5d" providerId="ADAL" clId="{82CE7589-5ED1-4622-9C02-E7B310E3513D}" dt="2022-09-27T07:03:29.909" v="3050" actId="478"/>
          <ac:picMkLst>
            <pc:docMk/>
            <pc:sldMk cId="2217793912" sldId="538"/>
            <ac:picMk id="3" creationId="{1D87E7D6-23DB-E3D6-A067-963C1607963F}"/>
          </ac:picMkLst>
        </pc:picChg>
        <pc:picChg chg="add mod">
          <ac:chgData name="Jozef Lukajka" userId="b448bd4e-1b8f-4825-9191-fa2128acad5d" providerId="ADAL" clId="{82CE7589-5ED1-4622-9C02-E7B310E3513D}" dt="2022-09-27T07:05:49.214" v="3105" actId="14100"/>
          <ac:picMkLst>
            <pc:docMk/>
            <pc:sldMk cId="2217793912" sldId="538"/>
            <ac:picMk id="4" creationId="{BC53F8DB-A402-3CE8-9FD7-BE024D87E12D}"/>
          </ac:picMkLst>
        </pc:picChg>
      </pc:sldChg>
      <pc:sldChg chg="delSp modSp add mod">
        <pc:chgData name="Jozef Lukajka" userId="b448bd4e-1b8f-4825-9191-fa2128acad5d" providerId="ADAL" clId="{82CE7589-5ED1-4622-9C02-E7B310E3513D}" dt="2022-09-27T06:13:50.325" v="2212" actId="255"/>
        <pc:sldMkLst>
          <pc:docMk/>
          <pc:sldMk cId="1992256420" sldId="539"/>
        </pc:sldMkLst>
        <pc:spChg chg="mod">
          <ac:chgData name="Jozef Lukajka" userId="b448bd4e-1b8f-4825-9191-fa2128acad5d" providerId="ADAL" clId="{82CE7589-5ED1-4622-9C02-E7B310E3513D}" dt="2022-09-27T06:13:50.325" v="2212" actId="255"/>
          <ac:spMkLst>
            <pc:docMk/>
            <pc:sldMk cId="1992256420" sldId="539"/>
            <ac:spMk id="7" creationId="{B0DFB660-D0E6-4B6D-995F-78EB528C007D}"/>
          </ac:spMkLst>
        </pc:spChg>
        <pc:picChg chg="del">
          <ac:chgData name="Jozef Lukajka" userId="b448bd4e-1b8f-4825-9191-fa2128acad5d" providerId="ADAL" clId="{82CE7589-5ED1-4622-9C02-E7B310E3513D}" dt="2022-09-27T06:11:14.618" v="2173" actId="478"/>
          <ac:picMkLst>
            <pc:docMk/>
            <pc:sldMk cId="1992256420" sldId="539"/>
            <ac:picMk id="4" creationId="{E26E63AD-F3FE-C51E-4045-EC3B7287A094}"/>
          </ac:picMkLst>
        </pc:picChg>
      </pc:sldChg>
      <pc:sldChg chg="modSp add mod">
        <pc:chgData name="Jozef Lukajka" userId="b448bd4e-1b8f-4825-9191-fa2128acad5d" providerId="ADAL" clId="{82CE7589-5ED1-4622-9C02-E7B310E3513D}" dt="2022-09-27T06:15:20.691" v="2223" actId="20577"/>
        <pc:sldMkLst>
          <pc:docMk/>
          <pc:sldMk cId="1232091310" sldId="540"/>
        </pc:sldMkLst>
        <pc:spChg chg="mod">
          <ac:chgData name="Jozef Lukajka" userId="b448bd4e-1b8f-4825-9191-fa2128acad5d" providerId="ADAL" clId="{82CE7589-5ED1-4622-9C02-E7B310E3513D}" dt="2022-09-27T06:15:20.691" v="2223" actId="20577"/>
          <ac:spMkLst>
            <pc:docMk/>
            <pc:sldMk cId="1232091310" sldId="540"/>
            <ac:spMk id="7" creationId="{B0DFB660-D0E6-4B6D-995F-78EB528C007D}"/>
          </ac:spMkLst>
        </pc:spChg>
      </pc:sldChg>
      <pc:sldChg chg="modSp add mod">
        <pc:chgData name="Jozef Lukajka" userId="b448bd4e-1b8f-4825-9191-fa2128acad5d" providerId="ADAL" clId="{82CE7589-5ED1-4622-9C02-E7B310E3513D}" dt="2022-09-27T06:17:27.139" v="2247" actId="6549"/>
        <pc:sldMkLst>
          <pc:docMk/>
          <pc:sldMk cId="1978300663" sldId="541"/>
        </pc:sldMkLst>
        <pc:spChg chg="mod">
          <ac:chgData name="Jozef Lukajka" userId="b448bd4e-1b8f-4825-9191-fa2128acad5d" providerId="ADAL" clId="{82CE7589-5ED1-4622-9C02-E7B310E3513D}" dt="2022-09-27T06:17:27.139" v="2247" actId="6549"/>
          <ac:spMkLst>
            <pc:docMk/>
            <pc:sldMk cId="1978300663" sldId="541"/>
            <ac:spMk id="7" creationId="{B0DFB660-D0E6-4B6D-995F-78EB528C007D}"/>
          </ac:spMkLst>
        </pc:spChg>
      </pc:sldChg>
      <pc:sldChg chg="modSp add mod">
        <pc:chgData name="Jozef Lukajka" userId="b448bd4e-1b8f-4825-9191-fa2128acad5d" providerId="ADAL" clId="{82CE7589-5ED1-4622-9C02-E7B310E3513D}" dt="2022-09-27T06:19:11.011" v="2290" actId="207"/>
        <pc:sldMkLst>
          <pc:docMk/>
          <pc:sldMk cId="3260025607" sldId="542"/>
        </pc:sldMkLst>
        <pc:spChg chg="mod">
          <ac:chgData name="Jozef Lukajka" userId="b448bd4e-1b8f-4825-9191-fa2128acad5d" providerId="ADAL" clId="{82CE7589-5ED1-4622-9C02-E7B310E3513D}" dt="2022-09-27T06:19:11.011" v="2290" actId="207"/>
          <ac:spMkLst>
            <pc:docMk/>
            <pc:sldMk cId="3260025607" sldId="542"/>
            <ac:spMk id="7" creationId="{B0DFB660-D0E6-4B6D-995F-78EB528C007D}"/>
          </ac:spMkLst>
        </pc:spChg>
      </pc:sldChg>
      <pc:sldChg chg="modSp add mod">
        <pc:chgData name="Jozef Lukajka" userId="b448bd4e-1b8f-4825-9191-fa2128acad5d" providerId="ADAL" clId="{82CE7589-5ED1-4622-9C02-E7B310E3513D}" dt="2022-09-27T06:24:31.752" v="2315" actId="207"/>
        <pc:sldMkLst>
          <pc:docMk/>
          <pc:sldMk cId="382731005" sldId="543"/>
        </pc:sldMkLst>
        <pc:spChg chg="mod">
          <ac:chgData name="Jozef Lukajka" userId="b448bd4e-1b8f-4825-9191-fa2128acad5d" providerId="ADAL" clId="{82CE7589-5ED1-4622-9C02-E7B310E3513D}" dt="2022-09-27T06:24:31.752" v="2315" actId="207"/>
          <ac:spMkLst>
            <pc:docMk/>
            <pc:sldMk cId="382731005" sldId="543"/>
            <ac:spMk id="7" creationId="{B0DFB660-D0E6-4B6D-995F-78EB528C007D}"/>
          </ac:spMkLst>
        </pc:spChg>
      </pc:sldChg>
      <pc:sldChg chg="modSp add mod">
        <pc:chgData name="Jozef Lukajka" userId="b448bd4e-1b8f-4825-9191-fa2128acad5d" providerId="ADAL" clId="{82CE7589-5ED1-4622-9C02-E7B310E3513D}" dt="2022-09-27T06:26:03.652" v="2329" actId="207"/>
        <pc:sldMkLst>
          <pc:docMk/>
          <pc:sldMk cId="4264857206" sldId="544"/>
        </pc:sldMkLst>
        <pc:spChg chg="mod">
          <ac:chgData name="Jozef Lukajka" userId="b448bd4e-1b8f-4825-9191-fa2128acad5d" providerId="ADAL" clId="{82CE7589-5ED1-4622-9C02-E7B310E3513D}" dt="2022-09-27T06:26:03.652" v="2329" actId="207"/>
          <ac:spMkLst>
            <pc:docMk/>
            <pc:sldMk cId="4264857206" sldId="544"/>
            <ac:spMk id="7" creationId="{B0DFB660-D0E6-4B6D-995F-78EB528C007D}"/>
          </ac:spMkLst>
        </pc:spChg>
      </pc:sldChg>
      <pc:sldChg chg="modSp add mod">
        <pc:chgData name="Jozef Lukajka" userId="b448bd4e-1b8f-4825-9191-fa2128acad5d" providerId="ADAL" clId="{82CE7589-5ED1-4622-9C02-E7B310E3513D}" dt="2022-09-27T06:34:18.244" v="2489" actId="20577"/>
        <pc:sldMkLst>
          <pc:docMk/>
          <pc:sldMk cId="3005497422" sldId="545"/>
        </pc:sldMkLst>
        <pc:spChg chg="mod">
          <ac:chgData name="Jozef Lukajka" userId="b448bd4e-1b8f-4825-9191-fa2128acad5d" providerId="ADAL" clId="{82CE7589-5ED1-4622-9C02-E7B310E3513D}" dt="2022-09-27T06:34:18.244" v="2489" actId="20577"/>
          <ac:spMkLst>
            <pc:docMk/>
            <pc:sldMk cId="3005497422" sldId="545"/>
            <ac:spMk id="7" creationId="{B0DFB660-D0E6-4B6D-995F-78EB528C007D}"/>
          </ac:spMkLst>
        </pc:spChg>
      </pc:sldChg>
      <pc:sldChg chg="modSp add mod">
        <pc:chgData name="Jozef Lukajka" userId="b448bd4e-1b8f-4825-9191-fa2128acad5d" providerId="ADAL" clId="{82CE7589-5ED1-4622-9C02-E7B310E3513D}" dt="2022-09-27T06:49:36.571" v="2582" actId="6549"/>
        <pc:sldMkLst>
          <pc:docMk/>
          <pc:sldMk cId="132025372" sldId="546"/>
        </pc:sldMkLst>
        <pc:spChg chg="mod">
          <ac:chgData name="Jozef Lukajka" userId="b448bd4e-1b8f-4825-9191-fa2128acad5d" providerId="ADAL" clId="{82CE7589-5ED1-4622-9C02-E7B310E3513D}" dt="2022-09-27T06:49:36.571" v="2582" actId="6549"/>
          <ac:spMkLst>
            <pc:docMk/>
            <pc:sldMk cId="132025372" sldId="546"/>
            <ac:spMk id="7" creationId="{B0DFB660-D0E6-4B6D-995F-78EB528C007D}"/>
          </ac:spMkLst>
        </pc:spChg>
      </pc:sldChg>
      <pc:sldChg chg="addSp modSp add mod">
        <pc:chgData name="Jozef Lukajka" userId="b448bd4e-1b8f-4825-9191-fa2128acad5d" providerId="ADAL" clId="{82CE7589-5ED1-4622-9C02-E7B310E3513D}" dt="2022-09-27T06:59:09.433" v="2978" actId="1076"/>
        <pc:sldMkLst>
          <pc:docMk/>
          <pc:sldMk cId="1289205095" sldId="547"/>
        </pc:sldMkLst>
        <pc:spChg chg="mod">
          <ac:chgData name="Jozef Lukajka" userId="b448bd4e-1b8f-4825-9191-fa2128acad5d" providerId="ADAL" clId="{82CE7589-5ED1-4622-9C02-E7B310E3513D}" dt="2022-09-27T06:59:09.433" v="2978" actId="1076"/>
          <ac:spMkLst>
            <pc:docMk/>
            <pc:sldMk cId="1289205095" sldId="547"/>
            <ac:spMk id="7" creationId="{B0DFB660-D0E6-4B6D-995F-78EB528C007D}"/>
          </ac:spMkLst>
        </pc:spChg>
        <pc:picChg chg="add mod">
          <ac:chgData name="Jozef Lukajka" userId="b448bd4e-1b8f-4825-9191-fa2128acad5d" providerId="ADAL" clId="{82CE7589-5ED1-4622-9C02-E7B310E3513D}" dt="2022-09-27T06:55:37.614" v="2873" actId="1076"/>
          <ac:picMkLst>
            <pc:docMk/>
            <pc:sldMk cId="1289205095" sldId="547"/>
            <ac:picMk id="3" creationId="{56B7D247-DB70-32DA-32FA-7DF0063F3C45}"/>
          </ac:picMkLst>
        </pc:picChg>
      </pc:sldChg>
      <pc:sldChg chg="modSp add mod ord">
        <pc:chgData name="Jozef Lukajka" userId="b448bd4e-1b8f-4825-9191-fa2128acad5d" providerId="ADAL" clId="{82CE7589-5ED1-4622-9C02-E7B310E3513D}" dt="2022-09-27T10:27:11.630" v="4176" actId="6549"/>
        <pc:sldMkLst>
          <pc:docMk/>
          <pc:sldMk cId="1816333750" sldId="548"/>
        </pc:sldMkLst>
        <pc:spChg chg="mod">
          <ac:chgData name="Jozef Lukajka" userId="b448bd4e-1b8f-4825-9191-fa2128acad5d" providerId="ADAL" clId="{82CE7589-5ED1-4622-9C02-E7B310E3513D}" dt="2022-09-27T10:27:11.630" v="4176" actId="6549"/>
          <ac:spMkLst>
            <pc:docMk/>
            <pc:sldMk cId="1816333750" sldId="548"/>
            <ac:spMk id="7" creationId="{B0DFB660-D0E6-4B6D-995F-78EB528C007D}"/>
          </ac:spMkLst>
        </pc:spChg>
      </pc:sldChg>
      <pc:sldChg chg="addSp modSp add mod">
        <pc:chgData name="Jozef Lukajka" userId="b448bd4e-1b8f-4825-9191-fa2128acad5d" providerId="ADAL" clId="{82CE7589-5ED1-4622-9C02-E7B310E3513D}" dt="2022-09-27T09:54:41.810" v="3474" actId="1076"/>
        <pc:sldMkLst>
          <pc:docMk/>
          <pc:sldMk cId="777036053" sldId="549"/>
        </pc:sldMkLst>
        <pc:spChg chg="mod">
          <ac:chgData name="Jozef Lukajka" userId="b448bd4e-1b8f-4825-9191-fa2128acad5d" providerId="ADAL" clId="{82CE7589-5ED1-4622-9C02-E7B310E3513D}" dt="2022-09-27T07:08:27.553" v="3110" actId="207"/>
          <ac:spMkLst>
            <pc:docMk/>
            <pc:sldMk cId="777036053" sldId="549"/>
            <ac:spMk id="2" creationId="{00000000-0000-0000-0000-000000000000}"/>
          </ac:spMkLst>
        </pc:spChg>
        <pc:spChg chg="mod">
          <ac:chgData name="Jozef Lukajka" userId="b448bd4e-1b8f-4825-9191-fa2128acad5d" providerId="ADAL" clId="{82CE7589-5ED1-4622-9C02-E7B310E3513D}" dt="2022-09-27T09:54:10.576" v="3470" actId="20577"/>
          <ac:spMkLst>
            <pc:docMk/>
            <pc:sldMk cId="777036053" sldId="549"/>
            <ac:spMk id="7" creationId="{B0DFB660-D0E6-4B6D-995F-78EB528C007D}"/>
          </ac:spMkLst>
        </pc:spChg>
        <pc:picChg chg="add mod">
          <ac:chgData name="Jozef Lukajka" userId="b448bd4e-1b8f-4825-9191-fa2128acad5d" providerId="ADAL" clId="{82CE7589-5ED1-4622-9C02-E7B310E3513D}" dt="2022-09-27T09:54:41.810" v="3474" actId="1076"/>
          <ac:picMkLst>
            <pc:docMk/>
            <pc:sldMk cId="777036053" sldId="549"/>
            <ac:picMk id="3" creationId="{0AE0A35B-3211-7D87-393F-5ED45D605EA2}"/>
          </ac:picMkLst>
        </pc:picChg>
      </pc:sldChg>
      <pc:sldChg chg="modSp add mod">
        <pc:chgData name="Jozef Lukajka" userId="b448bd4e-1b8f-4825-9191-fa2128acad5d" providerId="ADAL" clId="{82CE7589-5ED1-4622-9C02-E7B310E3513D}" dt="2022-09-27T07:18:24.821" v="3249" actId="20577"/>
        <pc:sldMkLst>
          <pc:docMk/>
          <pc:sldMk cId="2918274976" sldId="550"/>
        </pc:sldMkLst>
        <pc:spChg chg="mod">
          <ac:chgData name="Jozef Lukajka" userId="b448bd4e-1b8f-4825-9191-fa2128acad5d" providerId="ADAL" clId="{82CE7589-5ED1-4622-9C02-E7B310E3513D}" dt="2022-09-27T07:18:24.821" v="3249" actId="20577"/>
          <ac:spMkLst>
            <pc:docMk/>
            <pc:sldMk cId="2918274976" sldId="550"/>
            <ac:spMk id="7" creationId="{B0DFB660-D0E6-4B6D-995F-78EB528C007D}"/>
          </ac:spMkLst>
        </pc:spChg>
      </pc:sldChg>
      <pc:sldChg chg="modSp add mod">
        <pc:chgData name="Jozef Lukajka" userId="b448bd4e-1b8f-4825-9191-fa2128acad5d" providerId="ADAL" clId="{82CE7589-5ED1-4622-9C02-E7B310E3513D}" dt="2022-09-27T07:21:25.112" v="3274" actId="255"/>
        <pc:sldMkLst>
          <pc:docMk/>
          <pc:sldMk cId="3088192496" sldId="551"/>
        </pc:sldMkLst>
        <pc:spChg chg="mod">
          <ac:chgData name="Jozef Lukajka" userId="b448bd4e-1b8f-4825-9191-fa2128acad5d" providerId="ADAL" clId="{82CE7589-5ED1-4622-9C02-E7B310E3513D}" dt="2022-09-27T07:21:25.112" v="3274" actId="255"/>
          <ac:spMkLst>
            <pc:docMk/>
            <pc:sldMk cId="3088192496" sldId="551"/>
            <ac:spMk id="7" creationId="{B0DFB660-D0E6-4B6D-995F-78EB528C007D}"/>
          </ac:spMkLst>
        </pc:spChg>
      </pc:sldChg>
      <pc:sldChg chg="delSp modSp add mod">
        <pc:chgData name="Jozef Lukajka" userId="b448bd4e-1b8f-4825-9191-fa2128acad5d" providerId="ADAL" clId="{82CE7589-5ED1-4622-9C02-E7B310E3513D}" dt="2022-09-27T09:58:02.541" v="3553" actId="207"/>
        <pc:sldMkLst>
          <pc:docMk/>
          <pc:sldMk cId="378315065" sldId="552"/>
        </pc:sldMkLst>
        <pc:spChg chg="mod">
          <ac:chgData name="Jozef Lukajka" userId="b448bd4e-1b8f-4825-9191-fa2128acad5d" providerId="ADAL" clId="{82CE7589-5ED1-4622-9C02-E7B310E3513D}" dt="2022-09-27T09:58:02.541" v="3553" actId="207"/>
          <ac:spMkLst>
            <pc:docMk/>
            <pc:sldMk cId="378315065" sldId="552"/>
            <ac:spMk id="7" creationId="{B0DFB660-D0E6-4B6D-995F-78EB528C007D}"/>
          </ac:spMkLst>
        </pc:spChg>
        <pc:picChg chg="del">
          <ac:chgData name="Jozef Lukajka" userId="b448bd4e-1b8f-4825-9191-fa2128acad5d" providerId="ADAL" clId="{82CE7589-5ED1-4622-9C02-E7B310E3513D}" dt="2022-09-27T09:55:20.556" v="3476" actId="478"/>
          <ac:picMkLst>
            <pc:docMk/>
            <pc:sldMk cId="378315065" sldId="552"/>
            <ac:picMk id="3" creationId="{0AE0A35B-3211-7D87-393F-5ED45D605EA2}"/>
          </ac:picMkLst>
        </pc:picChg>
      </pc:sldChg>
      <pc:sldChg chg="modSp add mod">
        <pc:chgData name="Jozef Lukajka" userId="b448bd4e-1b8f-4825-9191-fa2128acad5d" providerId="ADAL" clId="{82CE7589-5ED1-4622-9C02-E7B310E3513D}" dt="2022-09-27T09:59:51.197" v="3613" actId="207"/>
        <pc:sldMkLst>
          <pc:docMk/>
          <pc:sldMk cId="51058669" sldId="553"/>
        </pc:sldMkLst>
        <pc:spChg chg="mod">
          <ac:chgData name="Jozef Lukajka" userId="b448bd4e-1b8f-4825-9191-fa2128acad5d" providerId="ADAL" clId="{82CE7589-5ED1-4622-9C02-E7B310E3513D}" dt="2022-09-27T09:59:51.197" v="3613" actId="207"/>
          <ac:spMkLst>
            <pc:docMk/>
            <pc:sldMk cId="51058669" sldId="553"/>
            <ac:spMk id="7" creationId="{B0DFB660-D0E6-4B6D-995F-78EB528C007D}"/>
          </ac:spMkLst>
        </pc:spChg>
      </pc:sldChg>
      <pc:sldChg chg="modSp add mod">
        <pc:chgData name="Jozef Lukajka" userId="b448bd4e-1b8f-4825-9191-fa2128acad5d" providerId="ADAL" clId="{82CE7589-5ED1-4622-9C02-E7B310E3513D}" dt="2022-09-27T10:03:55.479" v="3701" actId="20577"/>
        <pc:sldMkLst>
          <pc:docMk/>
          <pc:sldMk cId="1067510420" sldId="554"/>
        </pc:sldMkLst>
        <pc:spChg chg="mod">
          <ac:chgData name="Jozef Lukajka" userId="b448bd4e-1b8f-4825-9191-fa2128acad5d" providerId="ADAL" clId="{82CE7589-5ED1-4622-9C02-E7B310E3513D}" dt="2022-09-27T10:03:55.479" v="3701" actId="20577"/>
          <ac:spMkLst>
            <pc:docMk/>
            <pc:sldMk cId="1067510420" sldId="554"/>
            <ac:spMk id="7" creationId="{B0DFB660-D0E6-4B6D-995F-78EB528C007D}"/>
          </ac:spMkLst>
        </pc:spChg>
      </pc:sldChg>
      <pc:sldChg chg="modSp add mod">
        <pc:chgData name="Jozef Lukajka" userId="b448bd4e-1b8f-4825-9191-fa2128acad5d" providerId="ADAL" clId="{82CE7589-5ED1-4622-9C02-E7B310E3513D}" dt="2022-09-27T10:07:22.329" v="3772" actId="20577"/>
        <pc:sldMkLst>
          <pc:docMk/>
          <pc:sldMk cId="1573406889" sldId="555"/>
        </pc:sldMkLst>
        <pc:spChg chg="mod">
          <ac:chgData name="Jozef Lukajka" userId="b448bd4e-1b8f-4825-9191-fa2128acad5d" providerId="ADAL" clId="{82CE7589-5ED1-4622-9C02-E7B310E3513D}" dt="2022-09-27T10:07:22.329" v="3772" actId="20577"/>
          <ac:spMkLst>
            <pc:docMk/>
            <pc:sldMk cId="1573406889" sldId="555"/>
            <ac:spMk id="7" creationId="{B0DFB660-D0E6-4B6D-995F-78EB528C007D}"/>
          </ac:spMkLst>
        </pc:spChg>
      </pc:sldChg>
      <pc:sldChg chg="modSp add mod">
        <pc:chgData name="Jozef Lukajka" userId="b448bd4e-1b8f-4825-9191-fa2128acad5d" providerId="ADAL" clId="{82CE7589-5ED1-4622-9C02-E7B310E3513D}" dt="2022-09-27T10:04:33.938" v="3708" actId="207"/>
        <pc:sldMkLst>
          <pc:docMk/>
          <pc:sldMk cId="463999011" sldId="556"/>
        </pc:sldMkLst>
        <pc:spChg chg="mod">
          <ac:chgData name="Jozef Lukajka" userId="b448bd4e-1b8f-4825-9191-fa2128acad5d" providerId="ADAL" clId="{82CE7589-5ED1-4622-9C02-E7B310E3513D}" dt="2022-09-27T10:04:33.938" v="3708" actId="207"/>
          <ac:spMkLst>
            <pc:docMk/>
            <pc:sldMk cId="463999011" sldId="556"/>
            <ac:spMk id="7" creationId="{B0DFB660-D0E6-4B6D-995F-78EB528C007D}"/>
          </ac:spMkLst>
        </pc:spChg>
      </pc:sldChg>
      <pc:sldChg chg="modSp add mod">
        <pc:chgData name="Jozef Lukajka" userId="b448bd4e-1b8f-4825-9191-fa2128acad5d" providerId="ADAL" clId="{82CE7589-5ED1-4622-9C02-E7B310E3513D}" dt="2022-09-27T10:06:30.577" v="3738" actId="20577"/>
        <pc:sldMkLst>
          <pc:docMk/>
          <pc:sldMk cId="2032711973" sldId="557"/>
        </pc:sldMkLst>
        <pc:spChg chg="mod">
          <ac:chgData name="Jozef Lukajka" userId="b448bd4e-1b8f-4825-9191-fa2128acad5d" providerId="ADAL" clId="{82CE7589-5ED1-4622-9C02-E7B310E3513D}" dt="2022-09-27T10:06:30.577" v="3738" actId="20577"/>
          <ac:spMkLst>
            <pc:docMk/>
            <pc:sldMk cId="2032711973" sldId="557"/>
            <ac:spMk id="7" creationId="{B0DFB660-D0E6-4B6D-995F-78EB528C007D}"/>
          </ac:spMkLst>
        </pc:spChg>
      </pc:sldChg>
      <pc:sldChg chg="modSp add mod">
        <pc:chgData name="Jozef Lukajka" userId="b448bd4e-1b8f-4825-9191-fa2128acad5d" providerId="ADAL" clId="{82CE7589-5ED1-4622-9C02-E7B310E3513D}" dt="2022-09-27T10:06:55.769" v="3739" actId="207"/>
        <pc:sldMkLst>
          <pc:docMk/>
          <pc:sldMk cId="1387141815" sldId="558"/>
        </pc:sldMkLst>
        <pc:spChg chg="mod">
          <ac:chgData name="Jozef Lukajka" userId="b448bd4e-1b8f-4825-9191-fa2128acad5d" providerId="ADAL" clId="{82CE7589-5ED1-4622-9C02-E7B310E3513D}" dt="2022-09-27T10:06:55.769" v="3739" actId="207"/>
          <ac:spMkLst>
            <pc:docMk/>
            <pc:sldMk cId="1387141815" sldId="558"/>
            <ac:spMk id="7" creationId="{B0DFB660-D0E6-4B6D-995F-78EB528C007D}"/>
          </ac:spMkLst>
        </pc:spChg>
      </pc:sldChg>
      <pc:sldChg chg="modSp add mod">
        <pc:chgData name="Jozef Lukajka" userId="b448bd4e-1b8f-4825-9191-fa2128acad5d" providerId="ADAL" clId="{82CE7589-5ED1-4622-9C02-E7B310E3513D}" dt="2022-09-27T10:08:30.222" v="3880" actId="20577"/>
        <pc:sldMkLst>
          <pc:docMk/>
          <pc:sldMk cId="938959957" sldId="559"/>
        </pc:sldMkLst>
        <pc:spChg chg="mod">
          <ac:chgData name="Jozef Lukajka" userId="b448bd4e-1b8f-4825-9191-fa2128acad5d" providerId="ADAL" clId="{82CE7589-5ED1-4622-9C02-E7B310E3513D}" dt="2022-09-27T10:08:30.222" v="3880" actId="20577"/>
          <ac:spMkLst>
            <pc:docMk/>
            <pc:sldMk cId="938959957" sldId="559"/>
            <ac:spMk id="7" creationId="{B0DFB660-D0E6-4B6D-995F-78EB528C007D}"/>
          </ac:spMkLst>
        </pc:spChg>
      </pc:sldChg>
      <pc:sldChg chg="modSp add mod">
        <pc:chgData name="Jozef Lukajka" userId="b448bd4e-1b8f-4825-9191-fa2128acad5d" providerId="ADAL" clId="{82CE7589-5ED1-4622-9C02-E7B310E3513D}" dt="2022-09-27T10:12:47.153" v="3981" actId="6549"/>
        <pc:sldMkLst>
          <pc:docMk/>
          <pc:sldMk cId="145028882" sldId="560"/>
        </pc:sldMkLst>
        <pc:spChg chg="mod">
          <ac:chgData name="Jozef Lukajka" userId="b448bd4e-1b8f-4825-9191-fa2128acad5d" providerId="ADAL" clId="{82CE7589-5ED1-4622-9C02-E7B310E3513D}" dt="2022-09-27T10:12:47.153" v="3981" actId="6549"/>
          <ac:spMkLst>
            <pc:docMk/>
            <pc:sldMk cId="145028882" sldId="560"/>
            <ac:spMk id="7" creationId="{B0DFB660-D0E6-4B6D-995F-78EB528C007D}"/>
          </ac:spMkLst>
        </pc:spChg>
      </pc:sldChg>
      <pc:sldChg chg="modSp add mod">
        <pc:chgData name="Jozef Lukajka" userId="b448bd4e-1b8f-4825-9191-fa2128acad5d" providerId="ADAL" clId="{82CE7589-5ED1-4622-9C02-E7B310E3513D}" dt="2022-09-27T10:12:33.395" v="3980" actId="207"/>
        <pc:sldMkLst>
          <pc:docMk/>
          <pc:sldMk cId="947299938" sldId="561"/>
        </pc:sldMkLst>
        <pc:spChg chg="mod">
          <ac:chgData name="Jozef Lukajka" userId="b448bd4e-1b8f-4825-9191-fa2128acad5d" providerId="ADAL" clId="{82CE7589-5ED1-4622-9C02-E7B310E3513D}" dt="2022-09-27T10:12:33.395" v="3980" actId="207"/>
          <ac:spMkLst>
            <pc:docMk/>
            <pc:sldMk cId="947299938" sldId="561"/>
            <ac:spMk id="7" creationId="{B0DFB660-D0E6-4B6D-995F-78EB528C007D}"/>
          </ac:spMkLst>
        </pc:spChg>
      </pc:sldChg>
      <pc:sldChg chg="modSp add mod">
        <pc:chgData name="Jozef Lukajka" userId="b448bd4e-1b8f-4825-9191-fa2128acad5d" providerId="ADAL" clId="{82CE7589-5ED1-4622-9C02-E7B310E3513D}" dt="2022-09-27T10:14:01.786" v="3993" actId="20577"/>
        <pc:sldMkLst>
          <pc:docMk/>
          <pc:sldMk cId="350333328" sldId="562"/>
        </pc:sldMkLst>
        <pc:spChg chg="mod">
          <ac:chgData name="Jozef Lukajka" userId="b448bd4e-1b8f-4825-9191-fa2128acad5d" providerId="ADAL" clId="{82CE7589-5ED1-4622-9C02-E7B310E3513D}" dt="2022-09-27T10:13:19.137" v="3986" actId="6549"/>
          <ac:spMkLst>
            <pc:docMk/>
            <pc:sldMk cId="350333328" sldId="562"/>
            <ac:spMk id="2" creationId="{00000000-0000-0000-0000-000000000000}"/>
          </ac:spMkLst>
        </pc:spChg>
        <pc:spChg chg="mod">
          <ac:chgData name="Jozef Lukajka" userId="b448bd4e-1b8f-4825-9191-fa2128acad5d" providerId="ADAL" clId="{82CE7589-5ED1-4622-9C02-E7B310E3513D}" dt="2022-09-27T10:14:01.786" v="3993" actId="20577"/>
          <ac:spMkLst>
            <pc:docMk/>
            <pc:sldMk cId="350333328" sldId="562"/>
            <ac:spMk id="7" creationId="{B0DFB660-D0E6-4B6D-995F-78EB528C007D}"/>
          </ac:spMkLst>
        </pc:spChg>
      </pc:sldChg>
      <pc:sldChg chg="modSp add mod">
        <pc:chgData name="Jozef Lukajka" userId="b448bd4e-1b8f-4825-9191-fa2128acad5d" providerId="ADAL" clId="{82CE7589-5ED1-4622-9C02-E7B310E3513D}" dt="2022-09-27T10:15:48.613" v="4004" actId="113"/>
        <pc:sldMkLst>
          <pc:docMk/>
          <pc:sldMk cId="278876427" sldId="563"/>
        </pc:sldMkLst>
        <pc:spChg chg="mod">
          <ac:chgData name="Jozef Lukajka" userId="b448bd4e-1b8f-4825-9191-fa2128acad5d" providerId="ADAL" clId="{82CE7589-5ED1-4622-9C02-E7B310E3513D}" dt="2022-09-27T10:15:48.613" v="4004" actId="113"/>
          <ac:spMkLst>
            <pc:docMk/>
            <pc:sldMk cId="278876427" sldId="563"/>
            <ac:spMk id="7" creationId="{B0DFB660-D0E6-4B6D-995F-78EB528C007D}"/>
          </ac:spMkLst>
        </pc:spChg>
      </pc:sldChg>
      <pc:sldChg chg="modSp add mod">
        <pc:chgData name="Jozef Lukajka" userId="b448bd4e-1b8f-4825-9191-fa2128acad5d" providerId="ADAL" clId="{82CE7589-5ED1-4622-9C02-E7B310E3513D}" dt="2022-09-27T10:17:15.163" v="4013" actId="113"/>
        <pc:sldMkLst>
          <pc:docMk/>
          <pc:sldMk cId="2713735767" sldId="564"/>
        </pc:sldMkLst>
        <pc:spChg chg="mod">
          <ac:chgData name="Jozef Lukajka" userId="b448bd4e-1b8f-4825-9191-fa2128acad5d" providerId="ADAL" clId="{82CE7589-5ED1-4622-9C02-E7B310E3513D}" dt="2022-09-27T10:17:15.163" v="4013" actId="113"/>
          <ac:spMkLst>
            <pc:docMk/>
            <pc:sldMk cId="2713735767" sldId="564"/>
            <ac:spMk id="7" creationId="{B0DFB660-D0E6-4B6D-995F-78EB528C007D}"/>
          </ac:spMkLst>
        </pc:spChg>
      </pc:sldChg>
      <pc:sldChg chg="modSp add mod">
        <pc:chgData name="Jozef Lukajka" userId="b448bd4e-1b8f-4825-9191-fa2128acad5d" providerId="ADAL" clId="{82CE7589-5ED1-4622-9C02-E7B310E3513D}" dt="2022-09-27T10:19:38.857" v="4031" actId="207"/>
        <pc:sldMkLst>
          <pc:docMk/>
          <pc:sldMk cId="1726650327" sldId="565"/>
        </pc:sldMkLst>
        <pc:spChg chg="mod">
          <ac:chgData name="Jozef Lukajka" userId="b448bd4e-1b8f-4825-9191-fa2128acad5d" providerId="ADAL" clId="{82CE7589-5ED1-4622-9C02-E7B310E3513D}" dt="2022-09-27T10:19:38.857" v="4031" actId="207"/>
          <ac:spMkLst>
            <pc:docMk/>
            <pc:sldMk cId="1726650327" sldId="565"/>
            <ac:spMk id="7" creationId="{B0DFB660-D0E6-4B6D-995F-78EB528C007D}"/>
          </ac:spMkLst>
        </pc:spChg>
      </pc:sldChg>
      <pc:sldChg chg="modSp add mod">
        <pc:chgData name="Jozef Lukajka" userId="b448bd4e-1b8f-4825-9191-fa2128acad5d" providerId="ADAL" clId="{82CE7589-5ED1-4622-9C02-E7B310E3513D}" dt="2022-09-27T10:20:52.932" v="4038" actId="255"/>
        <pc:sldMkLst>
          <pc:docMk/>
          <pc:sldMk cId="838723572" sldId="566"/>
        </pc:sldMkLst>
        <pc:spChg chg="mod">
          <ac:chgData name="Jozef Lukajka" userId="b448bd4e-1b8f-4825-9191-fa2128acad5d" providerId="ADAL" clId="{82CE7589-5ED1-4622-9C02-E7B310E3513D}" dt="2022-09-27T10:20:52.932" v="4038" actId="255"/>
          <ac:spMkLst>
            <pc:docMk/>
            <pc:sldMk cId="838723572" sldId="566"/>
            <ac:spMk id="7" creationId="{B0DFB660-D0E6-4B6D-995F-78EB528C007D}"/>
          </ac:spMkLst>
        </pc:spChg>
      </pc:sldChg>
      <pc:sldChg chg="modSp add mod">
        <pc:chgData name="Jozef Lukajka" userId="b448bd4e-1b8f-4825-9191-fa2128acad5d" providerId="ADAL" clId="{82CE7589-5ED1-4622-9C02-E7B310E3513D}" dt="2022-09-27T10:21:44.785" v="4045" actId="120"/>
        <pc:sldMkLst>
          <pc:docMk/>
          <pc:sldMk cId="13292022" sldId="567"/>
        </pc:sldMkLst>
        <pc:spChg chg="mod">
          <ac:chgData name="Jozef Lukajka" userId="b448bd4e-1b8f-4825-9191-fa2128acad5d" providerId="ADAL" clId="{82CE7589-5ED1-4622-9C02-E7B310E3513D}" dt="2022-09-27T10:21:44.785" v="4045" actId="120"/>
          <ac:spMkLst>
            <pc:docMk/>
            <pc:sldMk cId="13292022" sldId="567"/>
            <ac:spMk id="7" creationId="{B0DFB660-D0E6-4B6D-995F-78EB528C007D}"/>
          </ac:spMkLst>
        </pc:spChg>
      </pc:sldChg>
      <pc:sldChg chg="modSp add mod">
        <pc:chgData name="Jozef Lukajka" userId="b448bd4e-1b8f-4825-9191-fa2128acad5d" providerId="ADAL" clId="{82CE7589-5ED1-4622-9C02-E7B310E3513D}" dt="2022-09-27T10:23:01.914" v="4094" actId="207"/>
        <pc:sldMkLst>
          <pc:docMk/>
          <pc:sldMk cId="237795088" sldId="568"/>
        </pc:sldMkLst>
        <pc:spChg chg="mod">
          <ac:chgData name="Jozef Lukajka" userId="b448bd4e-1b8f-4825-9191-fa2128acad5d" providerId="ADAL" clId="{82CE7589-5ED1-4622-9C02-E7B310E3513D}" dt="2022-09-27T10:23:01.914" v="4094" actId="207"/>
          <ac:spMkLst>
            <pc:docMk/>
            <pc:sldMk cId="237795088" sldId="568"/>
            <ac:spMk id="7" creationId="{B0DFB660-D0E6-4B6D-995F-78EB528C007D}"/>
          </ac:spMkLst>
        </pc:spChg>
      </pc:sldChg>
      <pc:sldChg chg="add">
        <pc:chgData name="Jozef Lukajka" userId="b448bd4e-1b8f-4825-9191-fa2128acad5d" providerId="ADAL" clId="{82CE7589-5ED1-4622-9C02-E7B310E3513D}" dt="2022-09-27T10:23:22.533" v="4095" actId="2890"/>
        <pc:sldMkLst>
          <pc:docMk/>
          <pc:sldMk cId="135800821" sldId="569"/>
        </pc:sldMkLst>
      </pc:sldChg>
      <pc:sldChg chg="delSp modSp add mod">
        <pc:chgData name="Jozef Lukajka" userId="b448bd4e-1b8f-4825-9191-fa2128acad5d" providerId="ADAL" clId="{82CE7589-5ED1-4622-9C02-E7B310E3513D}" dt="2022-09-27T10:35:45.289" v="4399" actId="207"/>
        <pc:sldMkLst>
          <pc:docMk/>
          <pc:sldMk cId="524761156" sldId="570"/>
        </pc:sldMkLst>
        <pc:spChg chg="mod">
          <ac:chgData name="Jozef Lukajka" userId="b448bd4e-1b8f-4825-9191-fa2128acad5d" providerId="ADAL" clId="{82CE7589-5ED1-4622-9C02-E7B310E3513D}" dt="2022-09-27T10:35:45.289" v="4399" actId="207"/>
          <ac:spMkLst>
            <pc:docMk/>
            <pc:sldMk cId="524761156" sldId="570"/>
            <ac:spMk id="7" creationId="{B0DFB660-D0E6-4B6D-995F-78EB528C007D}"/>
          </ac:spMkLst>
        </pc:spChg>
        <pc:picChg chg="del">
          <ac:chgData name="Jozef Lukajka" userId="b448bd4e-1b8f-4825-9191-fa2128acad5d" providerId="ADAL" clId="{82CE7589-5ED1-4622-9C02-E7B310E3513D}" dt="2022-09-27T10:30:59.957" v="4189" actId="478"/>
          <ac:picMkLst>
            <pc:docMk/>
            <pc:sldMk cId="524761156" sldId="570"/>
            <ac:picMk id="4" creationId="{BC53F8DB-A402-3CE8-9FD7-BE024D87E12D}"/>
          </ac:picMkLst>
        </pc:picChg>
      </pc:sldChg>
      <pc:sldChg chg="modSp add mod">
        <pc:chgData name="Jozef Lukajka" userId="b448bd4e-1b8f-4825-9191-fa2128acad5d" providerId="ADAL" clId="{82CE7589-5ED1-4622-9C02-E7B310E3513D}" dt="2022-09-27T10:37:29.977" v="4411" actId="207"/>
        <pc:sldMkLst>
          <pc:docMk/>
          <pc:sldMk cId="1040279257" sldId="571"/>
        </pc:sldMkLst>
        <pc:spChg chg="mod">
          <ac:chgData name="Jozef Lukajka" userId="b448bd4e-1b8f-4825-9191-fa2128acad5d" providerId="ADAL" clId="{82CE7589-5ED1-4622-9C02-E7B310E3513D}" dt="2022-09-27T10:37:29.977" v="4411" actId="207"/>
          <ac:spMkLst>
            <pc:docMk/>
            <pc:sldMk cId="1040279257" sldId="571"/>
            <ac:spMk id="7" creationId="{B0DFB660-D0E6-4B6D-995F-78EB528C007D}"/>
          </ac:spMkLst>
        </pc:spChg>
      </pc:sldChg>
      <pc:sldChg chg="modSp add mod">
        <pc:chgData name="Jozef Lukajka" userId="b448bd4e-1b8f-4825-9191-fa2128acad5d" providerId="ADAL" clId="{82CE7589-5ED1-4622-9C02-E7B310E3513D}" dt="2022-09-30T04:01:32.343" v="5600" actId="5793"/>
        <pc:sldMkLst>
          <pc:docMk/>
          <pc:sldMk cId="3793861834" sldId="572"/>
        </pc:sldMkLst>
        <pc:spChg chg="mod">
          <ac:chgData name="Jozef Lukajka" userId="b448bd4e-1b8f-4825-9191-fa2128acad5d" providerId="ADAL" clId="{82CE7589-5ED1-4622-9C02-E7B310E3513D}" dt="2022-09-30T04:01:32.343" v="5600" actId="5793"/>
          <ac:spMkLst>
            <pc:docMk/>
            <pc:sldMk cId="3793861834" sldId="572"/>
            <ac:spMk id="7" creationId="{B0DFB660-D0E6-4B6D-995F-78EB528C007D}"/>
          </ac:spMkLst>
        </pc:spChg>
      </pc:sldChg>
      <pc:sldChg chg="modSp add mod">
        <pc:chgData name="Jozef Lukajka" userId="b448bd4e-1b8f-4825-9191-fa2128acad5d" providerId="ADAL" clId="{82CE7589-5ED1-4622-9C02-E7B310E3513D}" dt="2022-09-27T10:47:55.799" v="4451" actId="207"/>
        <pc:sldMkLst>
          <pc:docMk/>
          <pc:sldMk cId="621647168" sldId="573"/>
        </pc:sldMkLst>
        <pc:spChg chg="mod">
          <ac:chgData name="Jozef Lukajka" userId="b448bd4e-1b8f-4825-9191-fa2128acad5d" providerId="ADAL" clId="{82CE7589-5ED1-4622-9C02-E7B310E3513D}" dt="2022-09-27T10:47:55.799" v="4451" actId="207"/>
          <ac:spMkLst>
            <pc:docMk/>
            <pc:sldMk cId="621647168" sldId="573"/>
            <ac:spMk id="7" creationId="{B0DFB660-D0E6-4B6D-995F-78EB528C007D}"/>
          </ac:spMkLst>
        </pc:spChg>
      </pc:sldChg>
      <pc:sldChg chg="modSp add mod">
        <pc:chgData name="Jozef Lukajka" userId="b448bd4e-1b8f-4825-9191-fa2128acad5d" providerId="ADAL" clId="{82CE7589-5ED1-4622-9C02-E7B310E3513D}" dt="2022-09-27T10:50:16.729" v="4472" actId="207"/>
        <pc:sldMkLst>
          <pc:docMk/>
          <pc:sldMk cId="3281552766" sldId="574"/>
        </pc:sldMkLst>
        <pc:spChg chg="mod">
          <ac:chgData name="Jozef Lukajka" userId="b448bd4e-1b8f-4825-9191-fa2128acad5d" providerId="ADAL" clId="{82CE7589-5ED1-4622-9C02-E7B310E3513D}" dt="2022-09-27T10:50:16.729" v="4472" actId="207"/>
          <ac:spMkLst>
            <pc:docMk/>
            <pc:sldMk cId="3281552766" sldId="574"/>
            <ac:spMk id="7" creationId="{B0DFB660-D0E6-4B6D-995F-78EB528C007D}"/>
          </ac:spMkLst>
        </pc:spChg>
      </pc:sldChg>
      <pc:sldChg chg="modSp add mod">
        <pc:chgData name="Jozef Lukajka" userId="b448bd4e-1b8f-4825-9191-fa2128acad5d" providerId="ADAL" clId="{82CE7589-5ED1-4622-9C02-E7B310E3513D}" dt="2022-09-27T10:52:11.815" v="4477" actId="207"/>
        <pc:sldMkLst>
          <pc:docMk/>
          <pc:sldMk cId="1204387644" sldId="575"/>
        </pc:sldMkLst>
        <pc:spChg chg="mod">
          <ac:chgData name="Jozef Lukajka" userId="b448bd4e-1b8f-4825-9191-fa2128acad5d" providerId="ADAL" clId="{82CE7589-5ED1-4622-9C02-E7B310E3513D}" dt="2022-09-27T10:52:11.815" v="4477" actId="207"/>
          <ac:spMkLst>
            <pc:docMk/>
            <pc:sldMk cId="1204387644" sldId="575"/>
            <ac:spMk id="7" creationId="{B0DFB660-D0E6-4B6D-995F-78EB528C007D}"/>
          </ac:spMkLst>
        </pc:spChg>
      </pc:sldChg>
      <pc:sldChg chg="modSp add mod">
        <pc:chgData name="Jozef Lukajka" userId="b448bd4e-1b8f-4825-9191-fa2128acad5d" providerId="ADAL" clId="{82CE7589-5ED1-4622-9C02-E7B310E3513D}" dt="2022-09-27T10:52:50.734" v="4481" actId="207"/>
        <pc:sldMkLst>
          <pc:docMk/>
          <pc:sldMk cId="150166016" sldId="576"/>
        </pc:sldMkLst>
        <pc:spChg chg="mod">
          <ac:chgData name="Jozef Lukajka" userId="b448bd4e-1b8f-4825-9191-fa2128acad5d" providerId="ADAL" clId="{82CE7589-5ED1-4622-9C02-E7B310E3513D}" dt="2022-09-27T10:52:50.734" v="4481" actId="207"/>
          <ac:spMkLst>
            <pc:docMk/>
            <pc:sldMk cId="150166016" sldId="576"/>
            <ac:spMk id="7" creationId="{B0DFB660-D0E6-4B6D-995F-78EB528C007D}"/>
          </ac:spMkLst>
        </pc:spChg>
      </pc:sldChg>
      <pc:sldChg chg="modSp add mod">
        <pc:chgData name="Jozef Lukajka" userId="b448bd4e-1b8f-4825-9191-fa2128acad5d" providerId="ADAL" clId="{82CE7589-5ED1-4622-9C02-E7B310E3513D}" dt="2022-09-27T10:53:24.355" v="4488" actId="255"/>
        <pc:sldMkLst>
          <pc:docMk/>
          <pc:sldMk cId="601291457" sldId="577"/>
        </pc:sldMkLst>
        <pc:spChg chg="mod">
          <ac:chgData name="Jozef Lukajka" userId="b448bd4e-1b8f-4825-9191-fa2128acad5d" providerId="ADAL" clId="{82CE7589-5ED1-4622-9C02-E7B310E3513D}" dt="2022-09-27T10:53:24.355" v="4488" actId="255"/>
          <ac:spMkLst>
            <pc:docMk/>
            <pc:sldMk cId="601291457" sldId="577"/>
            <ac:spMk id="7" creationId="{B0DFB660-D0E6-4B6D-995F-78EB528C007D}"/>
          </ac:spMkLst>
        </pc:spChg>
      </pc:sldChg>
      <pc:sldChg chg="modSp add mod">
        <pc:chgData name="Jozef Lukajka" userId="b448bd4e-1b8f-4825-9191-fa2128acad5d" providerId="ADAL" clId="{82CE7589-5ED1-4622-9C02-E7B310E3513D}" dt="2022-09-27T10:54:10.210" v="4496" actId="207"/>
        <pc:sldMkLst>
          <pc:docMk/>
          <pc:sldMk cId="1372454671" sldId="578"/>
        </pc:sldMkLst>
        <pc:spChg chg="mod">
          <ac:chgData name="Jozef Lukajka" userId="b448bd4e-1b8f-4825-9191-fa2128acad5d" providerId="ADAL" clId="{82CE7589-5ED1-4622-9C02-E7B310E3513D}" dt="2022-09-27T10:54:10.210" v="4496" actId="207"/>
          <ac:spMkLst>
            <pc:docMk/>
            <pc:sldMk cId="1372454671" sldId="578"/>
            <ac:spMk id="7" creationId="{B0DFB660-D0E6-4B6D-995F-78EB528C007D}"/>
          </ac:spMkLst>
        </pc:spChg>
      </pc:sldChg>
      <pc:sldChg chg="modSp add mod">
        <pc:chgData name="Jozef Lukajka" userId="b448bd4e-1b8f-4825-9191-fa2128acad5d" providerId="ADAL" clId="{82CE7589-5ED1-4622-9C02-E7B310E3513D}" dt="2022-09-27T10:55:11.803" v="4508" actId="20577"/>
        <pc:sldMkLst>
          <pc:docMk/>
          <pc:sldMk cId="2030245086" sldId="579"/>
        </pc:sldMkLst>
        <pc:spChg chg="mod">
          <ac:chgData name="Jozef Lukajka" userId="b448bd4e-1b8f-4825-9191-fa2128acad5d" providerId="ADAL" clId="{82CE7589-5ED1-4622-9C02-E7B310E3513D}" dt="2022-09-27T10:55:11.803" v="4508" actId="20577"/>
          <ac:spMkLst>
            <pc:docMk/>
            <pc:sldMk cId="2030245086" sldId="579"/>
            <ac:spMk id="7" creationId="{B0DFB660-D0E6-4B6D-995F-78EB528C007D}"/>
          </ac:spMkLst>
        </pc:spChg>
      </pc:sldChg>
      <pc:sldChg chg="modSp add mod">
        <pc:chgData name="Jozef Lukajka" userId="b448bd4e-1b8f-4825-9191-fa2128acad5d" providerId="ADAL" clId="{82CE7589-5ED1-4622-9C02-E7B310E3513D}" dt="2022-09-27T13:32:42.898" v="4519" actId="207"/>
        <pc:sldMkLst>
          <pc:docMk/>
          <pc:sldMk cId="4073986374" sldId="580"/>
        </pc:sldMkLst>
        <pc:spChg chg="mod">
          <ac:chgData name="Jozef Lukajka" userId="b448bd4e-1b8f-4825-9191-fa2128acad5d" providerId="ADAL" clId="{82CE7589-5ED1-4622-9C02-E7B310E3513D}" dt="2022-09-27T13:32:42.898" v="4519" actId="207"/>
          <ac:spMkLst>
            <pc:docMk/>
            <pc:sldMk cId="4073986374" sldId="580"/>
            <ac:spMk id="7" creationId="{B0DFB660-D0E6-4B6D-995F-78EB528C007D}"/>
          </ac:spMkLst>
        </pc:spChg>
      </pc:sldChg>
      <pc:sldChg chg="modSp add mod">
        <pc:chgData name="Jozef Lukajka" userId="b448bd4e-1b8f-4825-9191-fa2128acad5d" providerId="ADAL" clId="{82CE7589-5ED1-4622-9C02-E7B310E3513D}" dt="2022-09-27T13:33:24.653" v="4522" actId="207"/>
        <pc:sldMkLst>
          <pc:docMk/>
          <pc:sldMk cId="2596883717" sldId="581"/>
        </pc:sldMkLst>
        <pc:spChg chg="mod">
          <ac:chgData name="Jozef Lukajka" userId="b448bd4e-1b8f-4825-9191-fa2128acad5d" providerId="ADAL" clId="{82CE7589-5ED1-4622-9C02-E7B310E3513D}" dt="2022-09-27T13:33:24.653" v="4522" actId="207"/>
          <ac:spMkLst>
            <pc:docMk/>
            <pc:sldMk cId="2596883717" sldId="581"/>
            <ac:spMk id="7" creationId="{B0DFB660-D0E6-4B6D-995F-78EB528C007D}"/>
          </ac:spMkLst>
        </pc:spChg>
      </pc:sldChg>
      <pc:sldChg chg="modSp add mod">
        <pc:chgData name="Jozef Lukajka" userId="b448bd4e-1b8f-4825-9191-fa2128acad5d" providerId="ADAL" clId="{82CE7589-5ED1-4622-9C02-E7B310E3513D}" dt="2022-09-27T13:39:06.896" v="4545" actId="207"/>
        <pc:sldMkLst>
          <pc:docMk/>
          <pc:sldMk cId="2140734705" sldId="582"/>
        </pc:sldMkLst>
        <pc:spChg chg="mod">
          <ac:chgData name="Jozef Lukajka" userId="b448bd4e-1b8f-4825-9191-fa2128acad5d" providerId="ADAL" clId="{82CE7589-5ED1-4622-9C02-E7B310E3513D}" dt="2022-09-27T13:39:06.896" v="4545" actId="207"/>
          <ac:spMkLst>
            <pc:docMk/>
            <pc:sldMk cId="2140734705" sldId="582"/>
            <ac:spMk id="7" creationId="{B0DFB660-D0E6-4B6D-995F-78EB528C007D}"/>
          </ac:spMkLst>
        </pc:spChg>
      </pc:sldChg>
      <pc:sldChg chg="addSp modSp add mod">
        <pc:chgData name="Jozef Lukajka" userId="b448bd4e-1b8f-4825-9191-fa2128acad5d" providerId="ADAL" clId="{82CE7589-5ED1-4622-9C02-E7B310E3513D}" dt="2022-09-27T13:45:20.065" v="4582" actId="20577"/>
        <pc:sldMkLst>
          <pc:docMk/>
          <pc:sldMk cId="1812808959" sldId="583"/>
        </pc:sldMkLst>
        <pc:spChg chg="mod">
          <ac:chgData name="Jozef Lukajka" userId="b448bd4e-1b8f-4825-9191-fa2128acad5d" providerId="ADAL" clId="{82CE7589-5ED1-4622-9C02-E7B310E3513D}" dt="2022-09-27T13:45:20.065" v="4582" actId="20577"/>
          <ac:spMkLst>
            <pc:docMk/>
            <pc:sldMk cId="1812808959" sldId="583"/>
            <ac:spMk id="2" creationId="{00000000-0000-0000-0000-000000000000}"/>
          </ac:spMkLst>
        </pc:spChg>
        <pc:spChg chg="mod">
          <ac:chgData name="Jozef Lukajka" userId="b448bd4e-1b8f-4825-9191-fa2128acad5d" providerId="ADAL" clId="{82CE7589-5ED1-4622-9C02-E7B310E3513D}" dt="2022-09-27T13:45:17.771" v="4580" actId="20577"/>
          <ac:spMkLst>
            <pc:docMk/>
            <pc:sldMk cId="1812808959" sldId="583"/>
            <ac:spMk id="7" creationId="{B0DFB660-D0E6-4B6D-995F-78EB528C007D}"/>
          </ac:spMkLst>
        </pc:spChg>
        <pc:picChg chg="add mod">
          <ac:chgData name="Jozef Lukajka" userId="b448bd4e-1b8f-4825-9191-fa2128acad5d" providerId="ADAL" clId="{82CE7589-5ED1-4622-9C02-E7B310E3513D}" dt="2022-09-27T13:45:12.961" v="4577" actId="1076"/>
          <ac:picMkLst>
            <pc:docMk/>
            <pc:sldMk cId="1812808959" sldId="583"/>
            <ac:picMk id="3" creationId="{DB3ADEA4-B3EA-E414-D375-01EB9F371EBF}"/>
          </ac:picMkLst>
        </pc:picChg>
      </pc:sldChg>
      <pc:sldChg chg="modSp add mod">
        <pc:chgData name="Jozef Lukajka" userId="b448bd4e-1b8f-4825-9191-fa2128acad5d" providerId="ADAL" clId="{82CE7589-5ED1-4622-9C02-E7B310E3513D}" dt="2022-09-27T13:51:48.535" v="4652" actId="113"/>
        <pc:sldMkLst>
          <pc:docMk/>
          <pc:sldMk cId="2473467179" sldId="584"/>
        </pc:sldMkLst>
        <pc:spChg chg="mod">
          <ac:chgData name="Jozef Lukajka" userId="b448bd4e-1b8f-4825-9191-fa2128acad5d" providerId="ADAL" clId="{82CE7589-5ED1-4622-9C02-E7B310E3513D}" dt="2022-09-27T13:51:48.535" v="4652" actId="113"/>
          <ac:spMkLst>
            <pc:docMk/>
            <pc:sldMk cId="2473467179" sldId="584"/>
            <ac:spMk id="7" creationId="{B0DFB660-D0E6-4B6D-995F-78EB528C007D}"/>
          </ac:spMkLst>
        </pc:spChg>
      </pc:sldChg>
      <pc:sldChg chg="modSp add mod">
        <pc:chgData name="Jozef Lukajka" userId="b448bd4e-1b8f-4825-9191-fa2128acad5d" providerId="ADAL" clId="{82CE7589-5ED1-4622-9C02-E7B310E3513D}" dt="2022-09-27T13:53:45.163" v="4681" actId="20577"/>
        <pc:sldMkLst>
          <pc:docMk/>
          <pc:sldMk cId="605214379" sldId="585"/>
        </pc:sldMkLst>
        <pc:spChg chg="mod">
          <ac:chgData name="Jozef Lukajka" userId="b448bd4e-1b8f-4825-9191-fa2128acad5d" providerId="ADAL" clId="{82CE7589-5ED1-4622-9C02-E7B310E3513D}" dt="2022-09-27T13:53:45.163" v="4681" actId="20577"/>
          <ac:spMkLst>
            <pc:docMk/>
            <pc:sldMk cId="605214379" sldId="585"/>
            <ac:spMk id="7" creationId="{B0DFB660-D0E6-4B6D-995F-78EB528C007D}"/>
          </ac:spMkLst>
        </pc:spChg>
      </pc:sldChg>
      <pc:sldChg chg="modSp add mod">
        <pc:chgData name="Jozef Lukajka" userId="b448bd4e-1b8f-4825-9191-fa2128acad5d" providerId="ADAL" clId="{82CE7589-5ED1-4622-9C02-E7B310E3513D}" dt="2022-09-27T13:55:12.635" v="4705" actId="255"/>
        <pc:sldMkLst>
          <pc:docMk/>
          <pc:sldMk cId="302911979" sldId="586"/>
        </pc:sldMkLst>
        <pc:spChg chg="mod">
          <ac:chgData name="Jozef Lukajka" userId="b448bd4e-1b8f-4825-9191-fa2128acad5d" providerId="ADAL" clId="{82CE7589-5ED1-4622-9C02-E7B310E3513D}" dt="2022-09-27T13:55:12.635" v="4705" actId="255"/>
          <ac:spMkLst>
            <pc:docMk/>
            <pc:sldMk cId="302911979" sldId="586"/>
            <ac:spMk id="7" creationId="{B0DFB660-D0E6-4B6D-995F-78EB528C007D}"/>
          </ac:spMkLst>
        </pc:spChg>
      </pc:sldChg>
      <pc:sldChg chg="modSp add mod">
        <pc:chgData name="Jozef Lukajka" userId="b448bd4e-1b8f-4825-9191-fa2128acad5d" providerId="ADAL" clId="{82CE7589-5ED1-4622-9C02-E7B310E3513D}" dt="2022-09-27T13:56:50.568" v="4728" actId="948"/>
        <pc:sldMkLst>
          <pc:docMk/>
          <pc:sldMk cId="2599873157" sldId="587"/>
        </pc:sldMkLst>
        <pc:spChg chg="mod">
          <ac:chgData name="Jozef Lukajka" userId="b448bd4e-1b8f-4825-9191-fa2128acad5d" providerId="ADAL" clId="{82CE7589-5ED1-4622-9C02-E7B310E3513D}" dt="2022-09-27T13:56:50.568" v="4728" actId="948"/>
          <ac:spMkLst>
            <pc:docMk/>
            <pc:sldMk cId="2599873157" sldId="587"/>
            <ac:spMk id="7" creationId="{B0DFB660-D0E6-4B6D-995F-78EB528C007D}"/>
          </ac:spMkLst>
        </pc:spChg>
      </pc:sldChg>
      <pc:sldChg chg="modSp add mod">
        <pc:chgData name="Jozef Lukajka" userId="b448bd4e-1b8f-4825-9191-fa2128acad5d" providerId="ADAL" clId="{82CE7589-5ED1-4622-9C02-E7B310E3513D}" dt="2022-09-27T13:59:33.284" v="4775" actId="207"/>
        <pc:sldMkLst>
          <pc:docMk/>
          <pc:sldMk cId="28712793" sldId="588"/>
        </pc:sldMkLst>
        <pc:spChg chg="mod">
          <ac:chgData name="Jozef Lukajka" userId="b448bd4e-1b8f-4825-9191-fa2128acad5d" providerId="ADAL" clId="{82CE7589-5ED1-4622-9C02-E7B310E3513D}" dt="2022-09-27T13:59:33.284" v="4775" actId="207"/>
          <ac:spMkLst>
            <pc:docMk/>
            <pc:sldMk cId="28712793" sldId="588"/>
            <ac:spMk id="7" creationId="{B0DFB660-D0E6-4B6D-995F-78EB528C007D}"/>
          </ac:spMkLst>
        </pc:spChg>
      </pc:sldChg>
      <pc:sldChg chg="modSp add mod">
        <pc:chgData name="Jozef Lukajka" userId="b448bd4e-1b8f-4825-9191-fa2128acad5d" providerId="ADAL" clId="{82CE7589-5ED1-4622-9C02-E7B310E3513D}" dt="2022-09-27T14:29:01.275" v="5449" actId="20577"/>
        <pc:sldMkLst>
          <pc:docMk/>
          <pc:sldMk cId="138160345" sldId="589"/>
        </pc:sldMkLst>
        <pc:spChg chg="mod">
          <ac:chgData name="Jozef Lukajka" userId="b448bd4e-1b8f-4825-9191-fa2128acad5d" providerId="ADAL" clId="{82CE7589-5ED1-4622-9C02-E7B310E3513D}" dt="2022-09-27T14:29:01.275" v="5449" actId="20577"/>
          <ac:spMkLst>
            <pc:docMk/>
            <pc:sldMk cId="138160345" sldId="589"/>
            <ac:spMk id="7" creationId="{B0DFB660-D0E6-4B6D-995F-78EB528C007D}"/>
          </ac:spMkLst>
        </pc:spChg>
      </pc:sldChg>
      <pc:sldChg chg="delSp modSp add del mod">
        <pc:chgData name="Jozef Lukajka" userId="b448bd4e-1b8f-4825-9191-fa2128acad5d" providerId="ADAL" clId="{82CE7589-5ED1-4622-9C02-E7B310E3513D}" dt="2022-09-27T14:37:53.260" v="5593" actId="47"/>
        <pc:sldMkLst>
          <pc:docMk/>
          <pc:sldMk cId="2082066841" sldId="590"/>
        </pc:sldMkLst>
        <pc:spChg chg="mod">
          <ac:chgData name="Jozef Lukajka" userId="b448bd4e-1b8f-4825-9191-fa2128acad5d" providerId="ADAL" clId="{82CE7589-5ED1-4622-9C02-E7B310E3513D}" dt="2022-09-27T14:14:03.411" v="5037" actId="207"/>
          <ac:spMkLst>
            <pc:docMk/>
            <pc:sldMk cId="2082066841" sldId="590"/>
            <ac:spMk id="7" creationId="{B0DFB660-D0E6-4B6D-995F-78EB528C007D}"/>
          </ac:spMkLst>
        </pc:spChg>
        <pc:picChg chg="del">
          <ac:chgData name="Jozef Lukajka" userId="b448bd4e-1b8f-4825-9191-fa2128acad5d" providerId="ADAL" clId="{82CE7589-5ED1-4622-9C02-E7B310E3513D}" dt="2022-09-27T14:12:27.981" v="4991" actId="478"/>
          <ac:picMkLst>
            <pc:docMk/>
            <pc:sldMk cId="2082066841" sldId="590"/>
            <ac:picMk id="5" creationId="{1EA734B6-80CC-D5DF-C995-640859D83EDA}"/>
          </ac:picMkLst>
        </pc:picChg>
      </pc:sldChg>
      <pc:sldChg chg="modSp add mod ord">
        <pc:chgData name="Jozef Lukajka" userId="b448bd4e-1b8f-4825-9191-fa2128acad5d" providerId="ADAL" clId="{82CE7589-5ED1-4622-9C02-E7B310E3513D}" dt="2022-09-27T14:38:31.620" v="5595"/>
        <pc:sldMkLst>
          <pc:docMk/>
          <pc:sldMk cId="1756625297" sldId="591"/>
        </pc:sldMkLst>
        <pc:spChg chg="mod">
          <ac:chgData name="Jozef Lukajka" userId="b448bd4e-1b8f-4825-9191-fa2128acad5d" providerId="ADAL" clId="{82CE7589-5ED1-4622-9C02-E7B310E3513D}" dt="2022-09-27T14:24:57.377" v="5415" actId="207"/>
          <ac:spMkLst>
            <pc:docMk/>
            <pc:sldMk cId="1756625297" sldId="591"/>
            <ac:spMk id="7" creationId="{B0DFB660-D0E6-4B6D-995F-78EB528C007D}"/>
          </ac:spMkLst>
        </pc:spChg>
      </pc:sldChg>
      <pc:sldChg chg="modSp add mod ord">
        <pc:chgData name="Jozef Lukajka" userId="b448bd4e-1b8f-4825-9191-fa2128acad5d" providerId="ADAL" clId="{82CE7589-5ED1-4622-9C02-E7B310E3513D}" dt="2022-09-27T14:36:25.324" v="5592" actId="20577"/>
        <pc:sldMkLst>
          <pc:docMk/>
          <pc:sldMk cId="401908926" sldId="592"/>
        </pc:sldMkLst>
        <pc:spChg chg="mod">
          <ac:chgData name="Jozef Lukajka" userId="b448bd4e-1b8f-4825-9191-fa2128acad5d" providerId="ADAL" clId="{82CE7589-5ED1-4622-9C02-E7B310E3513D}" dt="2022-09-27T14:36:25.324" v="5592" actId="20577"/>
          <ac:spMkLst>
            <pc:docMk/>
            <pc:sldMk cId="401908926" sldId="592"/>
            <ac:spMk id="7" creationId="{B0DFB660-D0E6-4B6D-995F-78EB528C007D}"/>
          </ac:spMkLst>
        </pc:spChg>
      </pc:sldChg>
      <pc:sldChg chg="modSp add mod">
        <pc:chgData name="Jozef Lukajka" userId="b448bd4e-1b8f-4825-9191-fa2128acad5d" providerId="ADAL" clId="{82CE7589-5ED1-4622-9C02-E7B310E3513D}" dt="2022-09-30T04:10:02.738" v="5610" actId="20577"/>
        <pc:sldMkLst>
          <pc:docMk/>
          <pc:sldMk cId="1577254387" sldId="593"/>
        </pc:sldMkLst>
        <pc:spChg chg="mod">
          <ac:chgData name="Jozef Lukajka" userId="b448bd4e-1b8f-4825-9191-fa2128acad5d" providerId="ADAL" clId="{82CE7589-5ED1-4622-9C02-E7B310E3513D}" dt="2022-09-30T04:10:02.738" v="5610" actId="20577"/>
          <ac:spMkLst>
            <pc:docMk/>
            <pc:sldMk cId="1577254387" sldId="593"/>
            <ac:spMk id="7" creationId="{B0DFB660-D0E6-4B6D-995F-78EB528C007D}"/>
          </ac:spMkLst>
        </pc:spChg>
      </pc:sldChg>
      <pc:sldChg chg="modSp add mod">
        <pc:chgData name="Jozef Lukajka" userId="b448bd4e-1b8f-4825-9191-fa2128acad5d" providerId="ADAL" clId="{82CE7589-5ED1-4622-9C02-E7B310E3513D}" dt="2022-09-30T04:11:55.072" v="5623" actId="255"/>
        <pc:sldMkLst>
          <pc:docMk/>
          <pc:sldMk cId="3574282190" sldId="594"/>
        </pc:sldMkLst>
        <pc:spChg chg="mod">
          <ac:chgData name="Jozef Lukajka" userId="b448bd4e-1b8f-4825-9191-fa2128acad5d" providerId="ADAL" clId="{82CE7589-5ED1-4622-9C02-E7B310E3513D}" dt="2022-09-30T04:11:55.072" v="5623" actId="255"/>
          <ac:spMkLst>
            <pc:docMk/>
            <pc:sldMk cId="3574282190" sldId="594"/>
            <ac:spMk id="7" creationId="{B0DFB660-D0E6-4B6D-995F-78EB528C007D}"/>
          </ac:spMkLst>
        </pc:spChg>
      </pc:sldChg>
      <pc:sldChg chg="modSp add mod">
        <pc:chgData name="Jozef Lukajka" userId="b448bd4e-1b8f-4825-9191-fa2128acad5d" providerId="ADAL" clId="{82CE7589-5ED1-4622-9C02-E7B310E3513D}" dt="2022-09-30T04:18:10.338" v="5637" actId="20577"/>
        <pc:sldMkLst>
          <pc:docMk/>
          <pc:sldMk cId="529300389" sldId="595"/>
        </pc:sldMkLst>
        <pc:spChg chg="mod">
          <ac:chgData name="Jozef Lukajka" userId="b448bd4e-1b8f-4825-9191-fa2128acad5d" providerId="ADAL" clId="{82CE7589-5ED1-4622-9C02-E7B310E3513D}" dt="2022-09-30T04:18:10.338" v="5637" actId="20577"/>
          <ac:spMkLst>
            <pc:docMk/>
            <pc:sldMk cId="529300389" sldId="595"/>
            <ac:spMk id="7" creationId="{B0DFB660-D0E6-4B6D-995F-78EB528C007D}"/>
          </ac:spMkLst>
        </pc:spChg>
      </pc:sldChg>
      <pc:sldChg chg="modSp add mod">
        <pc:chgData name="Jozef Lukajka" userId="b448bd4e-1b8f-4825-9191-fa2128acad5d" providerId="ADAL" clId="{82CE7589-5ED1-4622-9C02-E7B310E3513D}" dt="2022-09-30T04:25:28.507" v="5648" actId="255"/>
        <pc:sldMkLst>
          <pc:docMk/>
          <pc:sldMk cId="1982623534" sldId="596"/>
        </pc:sldMkLst>
        <pc:spChg chg="mod">
          <ac:chgData name="Jozef Lukajka" userId="b448bd4e-1b8f-4825-9191-fa2128acad5d" providerId="ADAL" clId="{82CE7589-5ED1-4622-9C02-E7B310E3513D}" dt="2022-09-30T04:25:28.507" v="5648" actId="255"/>
          <ac:spMkLst>
            <pc:docMk/>
            <pc:sldMk cId="1982623534" sldId="596"/>
            <ac:spMk id="7" creationId="{B0DFB660-D0E6-4B6D-995F-78EB528C007D}"/>
          </ac:spMkLst>
        </pc:spChg>
      </pc:sldChg>
      <pc:sldChg chg="modSp add mod">
        <pc:chgData name="Jozef Lukajka" userId="b448bd4e-1b8f-4825-9191-fa2128acad5d" providerId="ADAL" clId="{82CE7589-5ED1-4622-9C02-E7B310E3513D}" dt="2022-09-30T04:29:03.388" v="5665" actId="207"/>
        <pc:sldMkLst>
          <pc:docMk/>
          <pc:sldMk cId="641901817" sldId="597"/>
        </pc:sldMkLst>
        <pc:spChg chg="mod">
          <ac:chgData name="Jozef Lukajka" userId="b448bd4e-1b8f-4825-9191-fa2128acad5d" providerId="ADAL" clId="{82CE7589-5ED1-4622-9C02-E7B310E3513D}" dt="2022-09-30T04:29:03.388" v="5665" actId="207"/>
          <ac:spMkLst>
            <pc:docMk/>
            <pc:sldMk cId="641901817" sldId="597"/>
            <ac:spMk id="7" creationId="{B0DFB660-D0E6-4B6D-995F-78EB528C007D}"/>
          </ac:spMkLst>
        </pc:spChg>
      </pc:sldChg>
      <pc:sldChg chg="modSp add mod">
        <pc:chgData name="Jozef Lukajka" userId="b448bd4e-1b8f-4825-9191-fa2128acad5d" providerId="ADAL" clId="{82CE7589-5ED1-4622-9C02-E7B310E3513D}" dt="2022-09-30T04:31:09.589" v="5675" actId="255"/>
        <pc:sldMkLst>
          <pc:docMk/>
          <pc:sldMk cId="1246504303" sldId="598"/>
        </pc:sldMkLst>
        <pc:spChg chg="mod">
          <ac:chgData name="Jozef Lukajka" userId="b448bd4e-1b8f-4825-9191-fa2128acad5d" providerId="ADAL" clId="{82CE7589-5ED1-4622-9C02-E7B310E3513D}" dt="2022-09-30T04:31:09.589" v="5675" actId="255"/>
          <ac:spMkLst>
            <pc:docMk/>
            <pc:sldMk cId="1246504303" sldId="598"/>
            <ac:spMk id="7" creationId="{B0DFB660-D0E6-4B6D-995F-78EB528C007D}"/>
          </ac:spMkLst>
        </pc:spChg>
      </pc:sldChg>
      <pc:sldChg chg="modSp add mod">
        <pc:chgData name="Jozef Lukajka" userId="b448bd4e-1b8f-4825-9191-fa2128acad5d" providerId="ADAL" clId="{82CE7589-5ED1-4622-9C02-E7B310E3513D}" dt="2022-09-30T04:38:20.351" v="5684" actId="207"/>
        <pc:sldMkLst>
          <pc:docMk/>
          <pc:sldMk cId="703800014" sldId="599"/>
        </pc:sldMkLst>
        <pc:spChg chg="mod">
          <ac:chgData name="Jozef Lukajka" userId="b448bd4e-1b8f-4825-9191-fa2128acad5d" providerId="ADAL" clId="{82CE7589-5ED1-4622-9C02-E7B310E3513D}" dt="2022-09-30T04:38:20.351" v="5684" actId="207"/>
          <ac:spMkLst>
            <pc:docMk/>
            <pc:sldMk cId="703800014" sldId="599"/>
            <ac:spMk id="7" creationId="{B0DFB660-D0E6-4B6D-995F-78EB528C007D}"/>
          </ac:spMkLst>
        </pc:spChg>
      </pc:sldChg>
      <pc:sldChg chg="modSp add mod">
        <pc:chgData name="Jozef Lukajka" userId="b448bd4e-1b8f-4825-9191-fa2128acad5d" providerId="ADAL" clId="{82CE7589-5ED1-4622-9C02-E7B310E3513D}" dt="2022-09-30T04:41:18.683" v="5697" actId="255"/>
        <pc:sldMkLst>
          <pc:docMk/>
          <pc:sldMk cId="2605724431" sldId="600"/>
        </pc:sldMkLst>
        <pc:spChg chg="mod">
          <ac:chgData name="Jozef Lukajka" userId="b448bd4e-1b8f-4825-9191-fa2128acad5d" providerId="ADAL" clId="{82CE7589-5ED1-4622-9C02-E7B310E3513D}" dt="2022-09-30T04:41:18.683" v="5697" actId="255"/>
          <ac:spMkLst>
            <pc:docMk/>
            <pc:sldMk cId="2605724431" sldId="600"/>
            <ac:spMk id="7" creationId="{B0DFB660-D0E6-4B6D-995F-78EB528C007D}"/>
          </ac:spMkLst>
        </pc:spChg>
      </pc:sldChg>
    </pc:docChg>
  </pc:docChgLst>
  <pc:docChgLst>
    <pc:chgData name="Jozef Lukajka" userId="b448bd4e-1b8f-4825-9191-fa2128acad5d" providerId="ADAL" clId="{CAB1E6EC-A88D-457E-9FD5-F5AD96A33425}"/>
    <pc:docChg chg="undo redo custSel addSld delSld modSld sldOrd">
      <pc:chgData name="Jozef Lukajka" userId="b448bd4e-1b8f-4825-9191-fa2128acad5d" providerId="ADAL" clId="{CAB1E6EC-A88D-457E-9FD5-F5AD96A33425}" dt="2022-09-25T07:12:45.018" v="7382" actId="1076"/>
      <pc:docMkLst>
        <pc:docMk/>
      </pc:docMkLst>
      <pc:sldChg chg="modSp mod">
        <pc:chgData name="Jozef Lukajka" userId="b448bd4e-1b8f-4825-9191-fa2128acad5d" providerId="ADAL" clId="{CAB1E6EC-A88D-457E-9FD5-F5AD96A33425}" dt="2022-09-25T05:35:40.928" v="6412" actId="6549"/>
        <pc:sldMkLst>
          <pc:docMk/>
          <pc:sldMk cId="2403806968" sldId="257"/>
        </pc:sldMkLst>
        <pc:spChg chg="mod">
          <ac:chgData name="Jozef Lukajka" userId="b448bd4e-1b8f-4825-9191-fa2128acad5d" providerId="ADAL" clId="{CAB1E6EC-A88D-457E-9FD5-F5AD96A33425}" dt="2022-09-25T05:35:40.928" v="6412" actId="6549"/>
          <ac:spMkLst>
            <pc:docMk/>
            <pc:sldMk cId="2403806968" sldId="257"/>
            <ac:spMk id="3" creationId="{00000000-0000-0000-0000-000000000000}"/>
          </ac:spMkLst>
        </pc:spChg>
      </pc:sldChg>
      <pc:sldChg chg="modSp mod">
        <pc:chgData name="Jozef Lukajka" userId="b448bd4e-1b8f-4825-9191-fa2128acad5d" providerId="ADAL" clId="{CAB1E6EC-A88D-457E-9FD5-F5AD96A33425}" dt="2022-09-24T13:52:50.750" v="3473" actId="207"/>
        <pc:sldMkLst>
          <pc:docMk/>
          <pc:sldMk cId="1681476713" sldId="258"/>
        </pc:sldMkLst>
        <pc:spChg chg="mod">
          <ac:chgData name="Jozef Lukajka" userId="b448bd4e-1b8f-4825-9191-fa2128acad5d" providerId="ADAL" clId="{CAB1E6EC-A88D-457E-9FD5-F5AD96A33425}" dt="2022-09-24T13:52:50.750" v="3473" actId="207"/>
          <ac:spMkLst>
            <pc:docMk/>
            <pc:sldMk cId="1681476713" sldId="258"/>
            <ac:spMk id="2" creationId="{00000000-0000-0000-0000-000000000000}"/>
          </ac:spMkLst>
        </pc:spChg>
      </pc:sldChg>
      <pc:sldChg chg="modSp mod">
        <pc:chgData name="Jozef Lukajka" userId="b448bd4e-1b8f-4825-9191-fa2128acad5d" providerId="ADAL" clId="{CAB1E6EC-A88D-457E-9FD5-F5AD96A33425}" dt="2022-09-24T05:50:00.156" v="2109" actId="20577"/>
        <pc:sldMkLst>
          <pc:docMk/>
          <pc:sldMk cId="1006477520" sldId="324"/>
        </pc:sldMkLst>
        <pc:spChg chg="mod">
          <ac:chgData name="Jozef Lukajka" userId="b448bd4e-1b8f-4825-9191-fa2128acad5d" providerId="ADAL" clId="{CAB1E6EC-A88D-457E-9FD5-F5AD96A33425}" dt="2022-09-23T05:32:59.992" v="339" actId="20577"/>
          <ac:spMkLst>
            <pc:docMk/>
            <pc:sldMk cId="1006477520" sldId="324"/>
            <ac:spMk id="2" creationId="{00000000-0000-0000-0000-000000000000}"/>
          </ac:spMkLst>
        </pc:spChg>
        <pc:spChg chg="mod">
          <ac:chgData name="Jozef Lukajka" userId="b448bd4e-1b8f-4825-9191-fa2128acad5d" providerId="ADAL" clId="{CAB1E6EC-A88D-457E-9FD5-F5AD96A33425}" dt="2022-09-24T05:50:00.156" v="2109" actId="20577"/>
          <ac:spMkLst>
            <pc:docMk/>
            <pc:sldMk cId="1006477520" sldId="324"/>
            <ac:spMk id="7" creationId="{B0DFB660-D0E6-4B6D-995F-78EB528C007D}"/>
          </ac:spMkLst>
        </pc:spChg>
      </pc:sldChg>
      <pc:sldChg chg="modSp mod">
        <pc:chgData name="Jozef Lukajka" userId="b448bd4e-1b8f-4825-9191-fa2128acad5d" providerId="ADAL" clId="{CAB1E6EC-A88D-457E-9FD5-F5AD96A33425}" dt="2022-09-25T04:01:34.201" v="4185" actId="20577"/>
        <pc:sldMkLst>
          <pc:docMk/>
          <pc:sldMk cId="3578646433" sldId="361"/>
        </pc:sldMkLst>
        <pc:spChg chg="mod">
          <ac:chgData name="Jozef Lukajka" userId="b448bd4e-1b8f-4825-9191-fa2128acad5d" providerId="ADAL" clId="{CAB1E6EC-A88D-457E-9FD5-F5AD96A33425}" dt="2022-09-25T04:01:34.201" v="4185" actId="20577"/>
          <ac:spMkLst>
            <pc:docMk/>
            <pc:sldMk cId="3578646433" sldId="361"/>
            <ac:spMk id="7" creationId="{B0DFB660-D0E6-4B6D-995F-78EB528C007D}"/>
          </ac:spMkLst>
        </pc:spChg>
      </pc:sldChg>
      <pc:sldChg chg="del">
        <pc:chgData name="Jozef Lukajka" userId="b448bd4e-1b8f-4825-9191-fa2128acad5d" providerId="ADAL" clId="{CAB1E6EC-A88D-457E-9FD5-F5AD96A33425}" dt="2022-09-23T05:34:20.313" v="341" actId="47"/>
        <pc:sldMkLst>
          <pc:docMk/>
          <pc:sldMk cId="1454987174" sldId="362"/>
        </pc:sldMkLst>
      </pc:sldChg>
      <pc:sldChg chg="del">
        <pc:chgData name="Jozef Lukajka" userId="b448bd4e-1b8f-4825-9191-fa2128acad5d" providerId="ADAL" clId="{CAB1E6EC-A88D-457E-9FD5-F5AD96A33425}" dt="2022-09-23T05:34:21.540" v="342" actId="47"/>
        <pc:sldMkLst>
          <pc:docMk/>
          <pc:sldMk cId="434827355" sldId="363"/>
        </pc:sldMkLst>
      </pc:sldChg>
      <pc:sldChg chg="del">
        <pc:chgData name="Jozef Lukajka" userId="b448bd4e-1b8f-4825-9191-fa2128acad5d" providerId="ADAL" clId="{CAB1E6EC-A88D-457E-9FD5-F5AD96A33425}" dt="2022-09-23T05:34:22.707" v="343" actId="47"/>
        <pc:sldMkLst>
          <pc:docMk/>
          <pc:sldMk cId="2604335184" sldId="364"/>
        </pc:sldMkLst>
      </pc:sldChg>
      <pc:sldChg chg="del">
        <pc:chgData name="Jozef Lukajka" userId="b448bd4e-1b8f-4825-9191-fa2128acad5d" providerId="ADAL" clId="{CAB1E6EC-A88D-457E-9FD5-F5AD96A33425}" dt="2022-09-23T05:34:23.355" v="344" actId="47"/>
        <pc:sldMkLst>
          <pc:docMk/>
          <pc:sldMk cId="1176955313" sldId="365"/>
        </pc:sldMkLst>
      </pc:sldChg>
      <pc:sldChg chg="del">
        <pc:chgData name="Jozef Lukajka" userId="b448bd4e-1b8f-4825-9191-fa2128acad5d" providerId="ADAL" clId="{CAB1E6EC-A88D-457E-9FD5-F5AD96A33425}" dt="2022-09-23T05:34:24.001" v="345" actId="47"/>
        <pc:sldMkLst>
          <pc:docMk/>
          <pc:sldMk cId="292993521" sldId="366"/>
        </pc:sldMkLst>
      </pc:sldChg>
      <pc:sldChg chg="del">
        <pc:chgData name="Jozef Lukajka" userId="b448bd4e-1b8f-4825-9191-fa2128acad5d" providerId="ADAL" clId="{CAB1E6EC-A88D-457E-9FD5-F5AD96A33425}" dt="2022-09-23T05:34:24.621" v="346" actId="47"/>
        <pc:sldMkLst>
          <pc:docMk/>
          <pc:sldMk cId="1816124879" sldId="367"/>
        </pc:sldMkLst>
      </pc:sldChg>
      <pc:sldChg chg="modSp mod">
        <pc:chgData name="Jozef Lukajka" userId="b448bd4e-1b8f-4825-9191-fa2128acad5d" providerId="ADAL" clId="{CAB1E6EC-A88D-457E-9FD5-F5AD96A33425}" dt="2022-09-25T06:36:01.124" v="7073" actId="14100"/>
        <pc:sldMkLst>
          <pc:docMk/>
          <pc:sldMk cId="1239432161" sldId="368"/>
        </pc:sldMkLst>
        <pc:spChg chg="mod">
          <ac:chgData name="Jozef Lukajka" userId="b448bd4e-1b8f-4825-9191-fa2128acad5d" providerId="ADAL" clId="{CAB1E6EC-A88D-457E-9FD5-F5AD96A33425}" dt="2022-09-25T06:36:01.124" v="7073" actId="14100"/>
          <ac:spMkLst>
            <pc:docMk/>
            <pc:sldMk cId="1239432161" sldId="368"/>
            <ac:spMk id="7" creationId="{B0DFB660-D0E6-4B6D-995F-78EB528C007D}"/>
          </ac:spMkLst>
        </pc:spChg>
      </pc:sldChg>
      <pc:sldChg chg="modSp add del mod">
        <pc:chgData name="Jozef Lukajka" userId="b448bd4e-1b8f-4825-9191-fa2128acad5d" providerId="ADAL" clId="{CAB1E6EC-A88D-457E-9FD5-F5AD96A33425}" dt="2022-09-24T07:13:52.131" v="3204" actId="47"/>
        <pc:sldMkLst>
          <pc:docMk/>
          <pc:sldMk cId="1003805109" sldId="369"/>
        </pc:sldMkLst>
        <pc:spChg chg="mod">
          <ac:chgData name="Jozef Lukajka" userId="b448bd4e-1b8f-4825-9191-fa2128acad5d" providerId="ADAL" clId="{CAB1E6EC-A88D-457E-9FD5-F5AD96A33425}" dt="2022-09-23T05:32:39.323" v="338" actId="207"/>
          <ac:spMkLst>
            <pc:docMk/>
            <pc:sldMk cId="1003805109" sldId="369"/>
            <ac:spMk id="2" creationId="{00000000-0000-0000-0000-000000000000}"/>
          </ac:spMkLst>
        </pc:spChg>
        <pc:spChg chg="mod">
          <ac:chgData name="Jozef Lukajka" userId="b448bd4e-1b8f-4825-9191-fa2128acad5d" providerId="ADAL" clId="{CAB1E6EC-A88D-457E-9FD5-F5AD96A33425}" dt="2022-09-23T05:34:11.595" v="340" actId="6549"/>
          <ac:spMkLst>
            <pc:docMk/>
            <pc:sldMk cId="1003805109" sldId="369"/>
            <ac:spMk id="7" creationId="{B0DFB660-D0E6-4B6D-995F-78EB528C007D}"/>
          </ac:spMkLst>
        </pc:spChg>
      </pc:sldChg>
      <pc:sldChg chg="modSp add mod">
        <pc:chgData name="Jozef Lukajka" userId="b448bd4e-1b8f-4825-9191-fa2128acad5d" providerId="ADAL" clId="{CAB1E6EC-A88D-457E-9FD5-F5AD96A33425}" dt="2022-09-25T06:36:30.838" v="7076" actId="6549"/>
        <pc:sldMkLst>
          <pc:docMk/>
          <pc:sldMk cId="1867779594" sldId="370"/>
        </pc:sldMkLst>
        <pc:spChg chg="mod">
          <ac:chgData name="Jozef Lukajka" userId="b448bd4e-1b8f-4825-9191-fa2128acad5d" providerId="ADAL" clId="{CAB1E6EC-A88D-457E-9FD5-F5AD96A33425}" dt="2022-09-25T06:33:10.296" v="6983" actId="20577"/>
          <ac:spMkLst>
            <pc:docMk/>
            <pc:sldMk cId="1867779594" sldId="370"/>
            <ac:spMk id="2" creationId="{00000000-0000-0000-0000-000000000000}"/>
          </ac:spMkLst>
        </pc:spChg>
        <pc:spChg chg="mod">
          <ac:chgData name="Jozef Lukajka" userId="b448bd4e-1b8f-4825-9191-fa2128acad5d" providerId="ADAL" clId="{CAB1E6EC-A88D-457E-9FD5-F5AD96A33425}" dt="2022-09-25T06:36:30.838" v="7076" actId="6549"/>
          <ac:spMkLst>
            <pc:docMk/>
            <pc:sldMk cId="1867779594" sldId="370"/>
            <ac:spMk id="7" creationId="{B0DFB660-D0E6-4B6D-995F-78EB528C007D}"/>
          </ac:spMkLst>
        </pc:spChg>
      </pc:sldChg>
      <pc:sldChg chg="modSp add mod">
        <pc:chgData name="Jozef Lukajka" userId="b448bd4e-1b8f-4825-9191-fa2128acad5d" providerId="ADAL" clId="{CAB1E6EC-A88D-457E-9FD5-F5AD96A33425}" dt="2022-09-24T05:21:41.965" v="1955" actId="20577"/>
        <pc:sldMkLst>
          <pc:docMk/>
          <pc:sldMk cId="1820171268" sldId="371"/>
        </pc:sldMkLst>
        <pc:spChg chg="mod">
          <ac:chgData name="Jozef Lukajka" userId="b448bd4e-1b8f-4825-9191-fa2128acad5d" providerId="ADAL" clId="{CAB1E6EC-A88D-457E-9FD5-F5AD96A33425}" dt="2022-09-24T05:21:41.965" v="1955" actId="20577"/>
          <ac:spMkLst>
            <pc:docMk/>
            <pc:sldMk cId="1820171268" sldId="371"/>
            <ac:spMk id="7" creationId="{B0DFB660-D0E6-4B6D-995F-78EB528C007D}"/>
          </ac:spMkLst>
        </pc:spChg>
      </pc:sldChg>
      <pc:sldChg chg="add del">
        <pc:chgData name="Jozef Lukajka" userId="b448bd4e-1b8f-4825-9191-fa2128acad5d" providerId="ADAL" clId="{CAB1E6EC-A88D-457E-9FD5-F5AD96A33425}" dt="2022-09-24T04:52:57.635" v="1307" actId="47"/>
        <pc:sldMkLst>
          <pc:docMk/>
          <pc:sldMk cId="167935928" sldId="372"/>
        </pc:sldMkLst>
      </pc:sldChg>
      <pc:sldChg chg="modSp add mod">
        <pc:chgData name="Jozef Lukajka" userId="b448bd4e-1b8f-4825-9191-fa2128acad5d" providerId="ADAL" clId="{CAB1E6EC-A88D-457E-9FD5-F5AD96A33425}" dt="2022-09-24T13:53:32.625" v="3476" actId="115"/>
        <pc:sldMkLst>
          <pc:docMk/>
          <pc:sldMk cId="244489729" sldId="372"/>
        </pc:sldMkLst>
        <pc:spChg chg="mod">
          <ac:chgData name="Jozef Lukajka" userId="b448bd4e-1b8f-4825-9191-fa2128acad5d" providerId="ADAL" clId="{CAB1E6EC-A88D-457E-9FD5-F5AD96A33425}" dt="2022-09-24T13:53:32.625" v="3476" actId="115"/>
          <ac:spMkLst>
            <pc:docMk/>
            <pc:sldMk cId="244489729" sldId="372"/>
            <ac:spMk id="7" creationId="{B0DFB660-D0E6-4B6D-995F-78EB528C007D}"/>
          </ac:spMkLst>
        </pc:spChg>
      </pc:sldChg>
      <pc:sldChg chg="modSp add mod">
        <pc:chgData name="Jozef Lukajka" userId="b448bd4e-1b8f-4825-9191-fa2128acad5d" providerId="ADAL" clId="{CAB1E6EC-A88D-457E-9FD5-F5AD96A33425}" dt="2022-09-24T05:43:03.907" v="2066" actId="20577"/>
        <pc:sldMkLst>
          <pc:docMk/>
          <pc:sldMk cId="2257111295" sldId="373"/>
        </pc:sldMkLst>
        <pc:spChg chg="mod">
          <ac:chgData name="Jozef Lukajka" userId="b448bd4e-1b8f-4825-9191-fa2128acad5d" providerId="ADAL" clId="{CAB1E6EC-A88D-457E-9FD5-F5AD96A33425}" dt="2022-09-24T05:43:03.907" v="2066" actId="20577"/>
          <ac:spMkLst>
            <pc:docMk/>
            <pc:sldMk cId="2257111295" sldId="373"/>
            <ac:spMk id="7" creationId="{B0DFB660-D0E6-4B6D-995F-78EB528C007D}"/>
          </ac:spMkLst>
        </pc:spChg>
      </pc:sldChg>
      <pc:sldChg chg="modSp add mod">
        <pc:chgData name="Jozef Lukajka" userId="b448bd4e-1b8f-4825-9191-fa2128acad5d" providerId="ADAL" clId="{CAB1E6EC-A88D-457E-9FD5-F5AD96A33425}" dt="2022-09-24T05:46:46.412" v="2086" actId="255"/>
        <pc:sldMkLst>
          <pc:docMk/>
          <pc:sldMk cId="3470256230" sldId="374"/>
        </pc:sldMkLst>
        <pc:spChg chg="mod">
          <ac:chgData name="Jozef Lukajka" userId="b448bd4e-1b8f-4825-9191-fa2128acad5d" providerId="ADAL" clId="{CAB1E6EC-A88D-457E-9FD5-F5AD96A33425}" dt="2022-09-24T05:46:46.412" v="2086" actId="255"/>
          <ac:spMkLst>
            <pc:docMk/>
            <pc:sldMk cId="3470256230" sldId="374"/>
            <ac:spMk id="7" creationId="{B0DFB660-D0E6-4B6D-995F-78EB528C007D}"/>
          </ac:spMkLst>
        </pc:spChg>
      </pc:sldChg>
      <pc:sldChg chg="modSp add mod">
        <pc:chgData name="Jozef Lukajka" userId="b448bd4e-1b8f-4825-9191-fa2128acad5d" providerId="ADAL" clId="{CAB1E6EC-A88D-457E-9FD5-F5AD96A33425}" dt="2022-09-24T05:45:24.236" v="2084" actId="20577"/>
        <pc:sldMkLst>
          <pc:docMk/>
          <pc:sldMk cId="870857542" sldId="375"/>
        </pc:sldMkLst>
        <pc:spChg chg="mod">
          <ac:chgData name="Jozef Lukajka" userId="b448bd4e-1b8f-4825-9191-fa2128acad5d" providerId="ADAL" clId="{CAB1E6EC-A88D-457E-9FD5-F5AD96A33425}" dt="2022-09-24T05:45:24.236" v="2084" actId="20577"/>
          <ac:spMkLst>
            <pc:docMk/>
            <pc:sldMk cId="870857542" sldId="375"/>
            <ac:spMk id="7" creationId="{B0DFB660-D0E6-4B6D-995F-78EB528C007D}"/>
          </ac:spMkLst>
        </pc:spChg>
      </pc:sldChg>
      <pc:sldChg chg="modSp add mod">
        <pc:chgData name="Jozef Lukajka" userId="b448bd4e-1b8f-4825-9191-fa2128acad5d" providerId="ADAL" clId="{CAB1E6EC-A88D-457E-9FD5-F5AD96A33425}" dt="2022-09-24T06:01:43.029" v="2269" actId="20577"/>
        <pc:sldMkLst>
          <pc:docMk/>
          <pc:sldMk cId="3220397715" sldId="376"/>
        </pc:sldMkLst>
        <pc:spChg chg="mod">
          <ac:chgData name="Jozef Lukajka" userId="b448bd4e-1b8f-4825-9191-fa2128acad5d" providerId="ADAL" clId="{CAB1E6EC-A88D-457E-9FD5-F5AD96A33425}" dt="2022-09-24T06:01:43.029" v="2269" actId="20577"/>
          <ac:spMkLst>
            <pc:docMk/>
            <pc:sldMk cId="3220397715" sldId="376"/>
            <ac:spMk id="7" creationId="{B0DFB660-D0E6-4B6D-995F-78EB528C007D}"/>
          </ac:spMkLst>
        </pc:spChg>
      </pc:sldChg>
      <pc:sldChg chg="modSp add mod">
        <pc:chgData name="Jozef Lukajka" userId="b448bd4e-1b8f-4825-9191-fa2128acad5d" providerId="ADAL" clId="{CAB1E6EC-A88D-457E-9FD5-F5AD96A33425}" dt="2022-09-24T06:07:14.764" v="2309" actId="207"/>
        <pc:sldMkLst>
          <pc:docMk/>
          <pc:sldMk cId="3980411592" sldId="377"/>
        </pc:sldMkLst>
        <pc:spChg chg="mod">
          <ac:chgData name="Jozef Lukajka" userId="b448bd4e-1b8f-4825-9191-fa2128acad5d" providerId="ADAL" clId="{CAB1E6EC-A88D-457E-9FD5-F5AD96A33425}" dt="2022-09-24T06:07:14.764" v="2309" actId="207"/>
          <ac:spMkLst>
            <pc:docMk/>
            <pc:sldMk cId="3980411592" sldId="377"/>
            <ac:spMk id="7" creationId="{B0DFB660-D0E6-4B6D-995F-78EB528C007D}"/>
          </ac:spMkLst>
        </pc:spChg>
      </pc:sldChg>
      <pc:sldChg chg="modSp add mod">
        <pc:chgData name="Jozef Lukajka" userId="b448bd4e-1b8f-4825-9191-fa2128acad5d" providerId="ADAL" clId="{CAB1E6EC-A88D-457E-9FD5-F5AD96A33425}" dt="2022-09-24T06:09:58.929" v="2315" actId="255"/>
        <pc:sldMkLst>
          <pc:docMk/>
          <pc:sldMk cId="3450834337" sldId="378"/>
        </pc:sldMkLst>
        <pc:spChg chg="mod">
          <ac:chgData name="Jozef Lukajka" userId="b448bd4e-1b8f-4825-9191-fa2128acad5d" providerId="ADAL" clId="{CAB1E6EC-A88D-457E-9FD5-F5AD96A33425}" dt="2022-09-24T06:09:58.929" v="2315" actId="255"/>
          <ac:spMkLst>
            <pc:docMk/>
            <pc:sldMk cId="3450834337" sldId="378"/>
            <ac:spMk id="7" creationId="{B0DFB660-D0E6-4B6D-995F-78EB528C007D}"/>
          </ac:spMkLst>
        </pc:spChg>
      </pc:sldChg>
      <pc:sldChg chg="addSp modSp add mod">
        <pc:chgData name="Jozef Lukajka" userId="b448bd4e-1b8f-4825-9191-fa2128acad5d" providerId="ADAL" clId="{CAB1E6EC-A88D-457E-9FD5-F5AD96A33425}" dt="2022-09-24T13:54:37.197" v="3482" actId="20577"/>
        <pc:sldMkLst>
          <pc:docMk/>
          <pc:sldMk cId="114735334" sldId="379"/>
        </pc:sldMkLst>
        <pc:spChg chg="mod">
          <ac:chgData name="Jozef Lukajka" userId="b448bd4e-1b8f-4825-9191-fa2128acad5d" providerId="ADAL" clId="{CAB1E6EC-A88D-457E-9FD5-F5AD96A33425}" dt="2022-09-24T06:11:02.722" v="2320" actId="207"/>
          <ac:spMkLst>
            <pc:docMk/>
            <pc:sldMk cId="114735334" sldId="379"/>
            <ac:spMk id="2" creationId="{00000000-0000-0000-0000-000000000000}"/>
          </ac:spMkLst>
        </pc:spChg>
        <pc:spChg chg="mod">
          <ac:chgData name="Jozef Lukajka" userId="b448bd4e-1b8f-4825-9191-fa2128acad5d" providerId="ADAL" clId="{CAB1E6EC-A88D-457E-9FD5-F5AD96A33425}" dt="2022-09-24T13:54:37.197" v="3482" actId="20577"/>
          <ac:spMkLst>
            <pc:docMk/>
            <pc:sldMk cId="114735334" sldId="379"/>
            <ac:spMk id="7" creationId="{B0DFB660-D0E6-4B6D-995F-78EB528C007D}"/>
          </ac:spMkLst>
        </pc:spChg>
        <pc:picChg chg="add mod">
          <ac:chgData name="Jozef Lukajka" userId="b448bd4e-1b8f-4825-9191-fa2128acad5d" providerId="ADAL" clId="{CAB1E6EC-A88D-457E-9FD5-F5AD96A33425}" dt="2022-09-24T13:54:34.005" v="3481" actId="1076"/>
          <ac:picMkLst>
            <pc:docMk/>
            <pc:sldMk cId="114735334" sldId="379"/>
            <ac:picMk id="3" creationId="{FC941BC2-EF29-EC1D-3822-8A623632A3D3}"/>
          </ac:picMkLst>
        </pc:picChg>
      </pc:sldChg>
      <pc:sldChg chg="modSp add mod">
        <pc:chgData name="Jozef Lukajka" userId="b448bd4e-1b8f-4825-9191-fa2128acad5d" providerId="ADAL" clId="{CAB1E6EC-A88D-457E-9FD5-F5AD96A33425}" dt="2022-09-24T06:14:57.214" v="2381" actId="207"/>
        <pc:sldMkLst>
          <pc:docMk/>
          <pc:sldMk cId="3486583030" sldId="380"/>
        </pc:sldMkLst>
        <pc:spChg chg="mod">
          <ac:chgData name="Jozef Lukajka" userId="b448bd4e-1b8f-4825-9191-fa2128acad5d" providerId="ADAL" clId="{CAB1E6EC-A88D-457E-9FD5-F5AD96A33425}" dt="2022-09-24T06:14:57.214" v="2381" actId="207"/>
          <ac:spMkLst>
            <pc:docMk/>
            <pc:sldMk cId="3486583030" sldId="380"/>
            <ac:spMk id="7" creationId="{B0DFB660-D0E6-4B6D-995F-78EB528C007D}"/>
          </ac:spMkLst>
        </pc:spChg>
      </pc:sldChg>
      <pc:sldChg chg="modSp add mod">
        <pc:chgData name="Jozef Lukajka" userId="b448bd4e-1b8f-4825-9191-fa2128acad5d" providerId="ADAL" clId="{CAB1E6EC-A88D-457E-9FD5-F5AD96A33425}" dt="2022-09-24T06:23:50.119" v="2537" actId="20577"/>
        <pc:sldMkLst>
          <pc:docMk/>
          <pc:sldMk cId="2393279185" sldId="381"/>
        </pc:sldMkLst>
        <pc:spChg chg="mod">
          <ac:chgData name="Jozef Lukajka" userId="b448bd4e-1b8f-4825-9191-fa2128acad5d" providerId="ADAL" clId="{CAB1E6EC-A88D-457E-9FD5-F5AD96A33425}" dt="2022-09-24T06:23:50.119" v="2537" actId="20577"/>
          <ac:spMkLst>
            <pc:docMk/>
            <pc:sldMk cId="2393279185" sldId="381"/>
            <ac:spMk id="7" creationId="{B0DFB660-D0E6-4B6D-995F-78EB528C007D}"/>
          </ac:spMkLst>
        </pc:spChg>
      </pc:sldChg>
      <pc:sldChg chg="modSp add mod">
        <pc:chgData name="Jozef Lukajka" userId="b448bd4e-1b8f-4825-9191-fa2128acad5d" providerId="ADAL" clId="{CAB1E6EC-A88D-457E-9FD5-F5AD96A33425}" dt="2022-09-24T06:27:15.704" v="2610" actId="20577"/>
        <pc:sldMkLst>
          <pc:docMk/>
          <pc:sldMk cId="1328381460" sldId="382"/>
        </pc:sldMkLst>
        <pc:spChg chg="mod">
          <ac:chgData name="Jozef Lukajka" userId="b448bd4e-1b8f-4825-9191-fa2128acad5d" providerId="ADAL" clId="{CAB1E6EC-A88D-457E-9FD5-F5AD96A33425}" dt="2022-09-24T06:27:15.704" v="2610" actId="20577"/>
          <ac:spMkLst>
            <pc:docMk/>
            <pc:sldMk cId="1328381460" sldId="382"/>
            <ac:spMk id="7" creationId="{B0DFB660-D0E6-4B6D-995F-78EB528C007D}"/>
          </ac:spMkLst>
        </pc:spChg>
      </pc:sldChg>
      <pc:sldChg chg="modSp add mod">
        <pc:chgData name="Jozef Lukajka" userId="b448bd4e-1b8f-4825-9191-fa2128acad5d" providerId="ADAL" clId="{CAB1E6EC-A88D-457E-9FD5-F5AD96A33425}" dt="2022-09-24T06:28:39.803" v="2656" actId="113"/>
        <pc:sldMkLst>
          <pc:docMk/>
          <pc:sldMk cId="1705754301" sldId="383"/>
        </pc:sldMkLst>
        <pc:spChg chg="mod">
          <ac:chgData name="Jozef Lukajka" userId="b448bd4e-1b8f-4825-9191-fa2128acad5d" providerId="ADAL" clId="{CAB1E6EC-A88D-457E-9FD5-F5AD96A33425}" dt="2022-09-24T06:28:39.803" v="2656" actId="113"/>
          <ac:spMkLst>
            <pc:docMk/>
            <pc:sldMk cId="1705754301" sldId="383"/>
            <ac:spMk id="7" creationId="{B0DFB660-D0E6-4B6D-995F-78EB528C007D}"/>
          </ac:spMkLst>
        </pc:spChg>
      </pc:sldChg>
      <pc:sldChg chg="modSp add mod">
        <pc:chgData name="Jozef Lukajka" userId="b448bd4e-1b8f-4825-9191-fa2128acad5d" providerId="ADAL" clId="{CAB1E6EC-A88D-457E-9FD5-F5AD96A33425}" dt="2022-09-24T06:30:58.050" v="2667" actId="207"/>
        <pc:sldMkLst>
          <pc:docMk/>
          <pc:sldMk cId="4272606931" sldId="384"/>
        </pc:sldMkLst>
        <pc:spChg chg="mod">
          <ac:chgData name="Jozef Lukajka" userId="b448bd4e-1b8f-4825-9191-fa2128acad5d" providerId="ADAL" clId="{CAB1E6EC-A88D-457E-9FD5-F5AD96A33425}" dt="2022-09-24T06:30:58.050" v="2667" actId="207"/>
          <ac:spMkLst>
            <pc:docMk/>
            <pc:sldMk cId="4272606931" sldId="384"/>
            <ac:spMk id="7" creationId="{B0DFB660-D0E6-4B6D-995F-78EB528C007D}"/>
          </ac:spMkLst>
        </pc:spChg>
      </pc:sldChg>
      <pc:sldChg chg="modSp add mod">
        <pc:chgData name="Jozef Lukajka" userId="b448bd4e-1b8f-4825-9191-fa2128acad5d" providerId="ADAL" clId="{CAB1E6EC-A88D-457E-9FD5-F5AD96A33425}" dt="2022-09-24T07:05:03.294" v="3036" actId="6549"/>
        <pc:sldMkLst>
          <pc:docMk/>
          <pc:sldMk cId="2150766825" sldId="385"/>
        </pc:sldMkLst>
        <pc:spChg chg="mod">
          <ac:chgData name="Jozef Lukajka" userId="b448bd4e-1b8f-4825-9191-fa2128acad5d" providerId="ADAL" clId="{CAB1E6EC-A88D-457E-9FD5-F5AD96A33425}" dt="2022-09-24T07:05:03.294" v="3036" actId="6549"/>
          <ac:spMkLst>
            <pc:docMk/>
            <pc:sldMk cId="2150766825" sldId="385"/>
            <ac:spMk id="7" creationId="{B0DFB660-D0E6-4B6D-995F-78EB528C007D}"/>
          </ac:spMkLst>
        </pc:spChg>
      </pc:sldChg>
      <pc:sldChg chg="modSp add mod">
        <pc:chgData name="Jozef Lukajka" userId="b448bd4e-1b8f-4825-9191-fa2128acad5d" providerId="ADAL" clId="{CAB1E6EC-A88D-457E-9FD5-F5AD96A33425}" dt="2022-09-24T06:37:57.677" v="2760" actId="207"/>
        <pc:sldMkLst>
          <pc:docMk/>
          <pc:sldMk cId="2555911542" sldId="386"/>
        </pc:sldMkLst>
        <pc:spChg chg="mod">
          <ac:chgData name="Jozef Lukajka" userId="b448bd4e-1b8f-4825-9191-fa2128acad5d" providerId="ADAL" clId="{CAB1E6EC-A88D-457E-9FD5-F5AD96A33425}" dt="2022-09-24T06:37:57.677" v="2760" actId="207"/>
          <ac:spMkLst>
            <pc:docMk/>
            <pc:sldMk cId="2555911542" sldId="386"/>
            <ac:spMk id="7" creationId="{B0DFB660-D0E6-4B6D-995F-78EB528C007D}"/>
          </ac:spMkLst>
        </pc:spChg>
      </pc:sldChg>
      <pc:sldChg chg="modSp add mod">
        <pc:chgData name="Jozef Lukajka" userId="b448bd4e-1b8f-4825-9191-fa2128acad5d" providerId="ADAL" clId="{CAB1E6EC-A88D-457E-9FD5-F5AD96A33425}" dt="2022-09-24T06:53:05.958" v="2926" actId="20577"/>
        <pc:sldMkLst>
          <pc:docMk/>
          <pc:sldMk cId="72669270" sldId="387"/>
        </pc:sldMkLst>
        <pc:spChg chg="mod">
          <ac:chgData name="Jozef Lukajka" userId="b448bd4e-1b8f-4825-9191-fa2128acad5d" providerId="ADAL" clId="{CAB1E6EC-A88D-457E-9FD5-F5AD96A33425}" dt="2022-09-24T06:53:05.958" v="2926" actId="20577"/>
          <ac:spMkLst>
            <pc:docMk/>
            <pc:sldMk cId="72669270" sldId="387"/>
            <ac:spMk id="7" creationId="{B0DFB660-D0E6-4B6D-995F-78EB528C007D}"/>
          </ac:spMkLst>
        </pc:spChg>
      </pc:sldChg>
      <pc:sldChg chg="modSp add mod">
        <pc:chgData name="Jozef Lukajka" userId="b448bd4e-1b8f-4825-9191-fa2128acad5d" providerId="ADAL" clId="{CAB1E6EC-A88D-457E-9FD5-F5AD96A33425}" dt="2022-09-24T07:03:50.212" v="2983" actId="207"/>
        <pc:sldMkLst>
          <pc:docMk/>
          <pc:sldMk cId="1024472658" sldId="388"/>
        </pc:sldMkLst>
        <pc:spChg chg="mod">
          <ac:chgData name="Jozef Lukajka" userId="b448bd4e-1b8f-4825-9191-fa2128acad5d" providerId="ADAL" clId="{CAB1E6EC-A88D-457E-9FD5-F5AD96A33425}" dt="2022-09-24T07:03:50.212" v="2983" actId="207"/>
          <ac:spMkLst>
            <pc:docMk/>
            <pc:sldMk cId="1024472658" sldId="388"/>
            <ac:spMk id="7" creationId="{B0DFB660-D0E6-4B6D-995F-78EB528C007D}"/>
          </ac:spMkLst>
        </pc:spChg>
      </pc:sldChg>
      <pc:sldChg chg="add del">
        <pc:chgData name="Jozef Lukajka" userId="b448bd4e-1b8f-4825-9191-fa2128acad5d" providerId="ADAL" clId="{CAB1E6EC-A88D-457E-9FD5-F5AD96A33425}" dt="2022-09-24T06:52:51.727" v="2914" actId="47"/>
        <pc:sldMkLst>
          <pc:docMk/>
          <pc:sldMk cId="513543257" sldId="389"/>
        </pc:sldMkLst>
      </pc:sldChg>
      <pc:sldChg chg="modSp add mod">
        <pc:chgData name="Jozef Lukajka" userId="b448bd4e-1b8f-4825-9191-fa2128acad5d" providerId="ADAL" clId="{CAB1E6EC-A88D-457E-9FD5-F5AD96A33425}" dt="2022-09-24T07:12:52.759" v="3203" actId="207"/>
        <pc:sldMkLst>
          <pc:docMk/>
          <pc:sldMk cId="2564794666" sldId="389"/>
        </pc:sldMkLst>
        <pc:spChg chg="mod">
          <ac:chgData name="Jozef Lukajka" userId="b448bd4e-1b8f-4825-9191-fa2128acad5d" providerId="ADAL" clId="{CAB1E6EC-A88D-457E-9FD5-F5AD96A33425}" dt="2022-09-24T07:12:52.759" v="3203" actId="207"/>
          <ac:spMkLst>
            <pc:docMk/>
            <pc:sldMk cId="2564794666" sldId="389"/>
            <ac:spMk id="7" creationId="{B0DFB660-D0E6-4B6D-995F-78EB528C007D}"/>
          </ac:spMkLst>
        </pc:spChg>
      </pc:sldChg>
      <pc:sldChg chg="modSp add mod">
        <pc:chgData name="Jozef Lukajka" userId="b448bd4e-1b8f-4825-9191-fa2128acad5d" providerId="ADAL" clId="{CAB1E6EC-A88D-457E-9FD5-F5AD96A33425}" dt="2022-09-24T13:02:42.256" v="3211" actId="255"/>
        <pc:sldMkLst>
          <pc:docMk/>
          <pc:sldMk cId="4247188710" sldId="390"/>
        </pc:sldMkLst>
        <pc:spChg chg="mod">
          <ac:chgData name="Jozef Lukajka" userId="b448bd4e-1b8f-4825-9191-fa2128acad5d" providerId="ADAL" clId="{CAB1E6EC-A88D-457E-9FD5-F5AD96A33425}" dt="2022-09-24T13:01:30.886" v="3209" actId="207"/>
          <ac:spMkLst>
            <pc:docMk/>
            <pc:sldMk cId="4247188710" sldId="390"/>
            <ac:spMk id="2" creationId="{00000000-0000-0000-0000-000000000000}"/>
          </ac:spMkLst>
        </pc:spChg>
        <pc:spChg chg="mod">
          <ac:chgData name="Jozef Lukajka" userId="b448bd4e-1b8f-4825-9191-fa2128acad5d" providerId="ADAL" clId="{CAB1E6EC-A88D-457E-9FD5-F5AD96A33425}" dt="2022-09-24T13:02:42.256" v="3211" actId="255"/>
          <ac:spMkLst>
            <pc:docMk/>
            <pc:sldMk cId="4247188710" sldId="390"/>
            <ac:spMk id="7" creationId="{B0DFB660-D0E6-4B6D-995F-78EB528C007D}"/>
          </ac:spMkLst>
        </pc:spChg>
      </pc:sldChg>
      <pc:sldChg chg="modSp add mod">
        <pc:chgData name="Jozef Lukajka" userId="b448bd4e-1b8f-4825-9191-fa2128acad5d" providerId="ADAL" clId="{CAB1E6EC-A88D-457E-9FD5-F5AD96A33425}" dt="2022-09-24T13:04:40.560" v="3215" actId="948"/>
        <pc:sldMkLst>
          <pc:docMk/>
          <pc:sldMk cId="367116244" sldId="391"/>
        </pc:sldMkLst>
        <pc:spChg chg="mod">
          <ac:chgData name="Jozef Lukajka" userId="b448bd4e-1b8f-4825-9191-fa2128acad5d" providerId="ADAL" clId="{CAB1E6EC-A88D-457E-9FD5-F5AD96A33425}" dt="2022-09-24T13:04:40.560" v="3215" actId="948"/>
          <ac:spMkLst>
            <pc:docMk/>
            <pc:sldMk cId="367116244" sldId="391"/>
            <ac:spMk id="7" creationId="{B0DFB660-D0E6-4B6D-995F-78EB528C007D}"/>
          </ac:spMkLst>
        </pc:spChg>
      </pc:sldChg>
      <pc:sldChg chg="modSp add mod">
        <pc:chgData name="Jozef Lukajka" userId="b448bd4e-1b8f-4825-9191-fa2128acad5d" providerId="ADAL" clId="{CAB1E6EC-A88D-457E-9FD5-F5AD96A33425}" dt="2022-09-24T13:09:54.904" v="3225" actId="255"/>
        <pc:sldMkLst>
          <pc:docMk/>
          <pc:sldMk cId="1669197085" sldId="392"/>
        </pc:sldMkLst>
        <pc:spChg chg="mod">
          <ac:chgData name="Jozef Lukajka" userId="b448bd4e-1b8f-4825-9191-fa2128acad5d" providerId="ADAL" clId="{CAB1E6EC-A88D-457E-9FD5-F5AD96A33425}" dt="2022-09-24T13:09:54.904" v="3225" actId="255"/>
          <ac:spMkLst>
            <pc:docMk/>
            <pc:sldMk cId="1669197085" sldId="392"/>
            <ac:spMk id="7" creationId="{B0DFB660-D0E6-4B6D-995F-78EB528C007D}"/>
          </ac:spMkLst>
        </pc:spChg>
      </pc:sldChg>
      <pc:sldChg chg="modSp add mod">
        <pc:chgData name="Jozef Lukajka" userId="b448bd4e-1b8f-4825-9191-fa2128acad5d" providerId="ADAL" clId="{CAB1E6EC-A88D-457E-9FD5-F5AD96A33425}" dt="2022-09-24T13:09:35.358" v="3223" actId="20577"/>
        <pc:sldMkLst>
          <pc:docMk/>
          <pc:sldMk cId="3028652076" sldId="393"/>
        </pc:sldMkLst>
        <pc:spChg chg="mod">
          <ac:chgData name="Jozef Lukajka" userId="b448bd4e-1b8f-4825-9191-fa2128acad5d" providerId="ADAL" clId="{CAB1E6EC-A88D-457E-9FD5-F5AD96A33425}" dt="2022-09-24T13:09:35.358" v="3223" actId="20577"/>
          <ac:spMkLst>
            <pc:docMk/>
            <pc:sldMk cId="3028652076" sldId="393"/>
            <ac:spMk id="7" creationId="{B0DFB660-D0E6-4B6D-995F-78EB528C007D}"/>
          </ac:spMkLst>
        </pc:spChg>
      </pc:sldChg>
      <pc:sldChg chg="modSp add mod">
        <pc:chgData name="Jozef Lukajka" userId="b448bd4e-1b8f-4825-9191-fa2128acad5d" providerId="ADAL" clId="{CAB1E6EC-A88D-457E-9FD5-F5AD96A33425}" dt="2022-09-24T13:12:45.078" v="3233" actId="255"/>
        <pc:sldMkLst>
          <pc:docMk/>
          <pc:sldMk cId="1797918961" sldId="394"/>
        </pc:sldMkLst>
        <pc:spChg chg="mod">
          <ac:chgData name="Jozef Lukajka" userId="b448bd4e-1b8f-4825-9191-fa2128acad5d" providerId="ADAL" clId="{CAB1E6EC-A88D-457E-9FD5-F5AD96A33425}" dt="2022-09-24T13:12:45.078" v="3233" actId="255"/>
          <ac:spMkLst>
            <pc:docMk/>
            <pc:sldMk cId="1797918961" sldId="394"/>
            <ac:spMk id="7" creationId="{B0DFB660-D0E6-4B6D-995F-78EB528C007D}"/>
          </ac:spMkLst>
        </pc:spChg>
      </pc:sldChg>
      <pc:sldChg chg="modSp add mod">
        <pc:chgData name="Jozef Lukajka" userId="b448bd4e-1b8f-4825-9191-fa2128acad5d" providerId="ADAL" clId="{CAB1E6EC-A88D-457E-9FD5-F5AD96A33425}" dt="2022-09-24T13:22:53.147" v="3276" actId="20577"/>
        <pc:sldMkLst>
          <pc:docMk/>
          <pc:sldMk cId="3774810761" sldId="395"/>
        </pc:sldMkLst>
        <pc:spChg chg="mod">
          <ac:chgData name="Jozef Lukajka" userId="b448bd4e-1b8f-4825-9191-fa2128acad5d" providerId="ADAL" clId="{CAB1E6EC-A88D-457E-9FD5-F5AD96A33425}" dt="2022-09-24T13:22:53.147" v="3276" actId="20577"/>
          <ac:spMkLst>
            <pc:docMk/>
            <pc:sldMk cId="3774810761" sldId="395"/>
            <ac:spMk id="7" creationId="{B0DFB660-D0E6-4B6D-995F-78EB528C007D}"/>
          </ac:spMkLst>
        </pc:spChg>
      </pc:sldChg>
      <pc:sldChg chg="modSp add mod">
        <pc:chgData name="Jozef Lukajka" userId="b448bd4e-1b8f-4825-9191-fa2128acad5d" providerId="ADAL" clId="{CAB1E6EC-A88D-457E-9FD5-F5AD96A33425}" dt="2022-09-24T13:26:27.894" v="3338" actId="6549"/>
        <pc:sldMkLst>
          <pc:docMk/>
          <pc:sldMk cId="1684059931" sldId="396"/>
        </pc:sldMkLst>
        <pc:spChg chg="mod">
          <ac:chgData name="Jozef Lukajka" userId="b448bd4e-1b8f-4825-9191-fa2128acad5d" providerId="ADAL" clId="{CAB1E6EC-A88D-457E-9FD5-F5AD96A33425}" dt="2022-09-24T13:26:27.894" v="3338" actId="6549"/>
          <ac:spMkLst>
            <pc:docMk/>
            <pc:sldMk cId="1684059931" sldId="396"/>
            <ac:spMk id="7" creationId="{B0DFB660-D0E6-4B6D-995F-78EB528C007D}"/>
          </ac:spMkLst>
        </pc:spChg>
      </pc:sldChg>
      <pc:sldChg chg="modSp add mod">
        <pc:chgData name="Jozef Lukajka" userId="b448bd4e-1b8f-4825-9191-fa2128acad5d" providerId="ADAL" clId="{CAB1E6EC-A88D-457E-9FD5-F5AD96A33425}" dt="2022-09-24T13:46:28.367" v="3461" actId="207"/>
        <pc:sldMkLst>
          <pc:docMk/>
          <pc:sldMk cId="1044223878" sldId="397"/>
        </pc:sldMkLst>
        <pc:spChg chg="mod">
          <ac:chgData name="Jozef Lukajka" userId="b448bd4e-1b8f-4825-9191-fa2128acad5d" providerId="ADAL" clId="{CAB1E6EC-A88D-457E-9FD5-F5AD96A33425}" dt="2022-09-24T13:46:28.367" v="3461" actId="207"/>
          <ac:spMkLst>
            <pc:docMk/>
            <pc:sldMk cId="1044223878" sldId="397"/>
            <ac:spMk id="7" creationId="{B0DFB660-D0E6-4B6D-995F-78EB528C007D}"/>
          </ac:spMkLst>
        </pc:spChg>
      </pc:sldChg>
      <pc:sldChg chg="modSp add mod">
        <pc:chgData name="Jozef Lukajka" userId="b448bd4e-1b8f-4825-9191-fa2128acad5d" providerId="ADAL" clId="{CAB1E6EC-A88D-457E-9FD5-F5AD96A33425}" dt="2022-09-24T13:32:03.181" v="3407" actId="255"/>
        <pc:sldMkLst>
          <pc:docMk/>
          <pc:sldMk cId="1803893252" sldId="398"/>
        </pc:sldMkLst>
        <pc:spChg chg="mod">
          <ac:chgData name="Jozef Lukajka" userId="b448bd4e-1b8f-4825-9191-fa2128acad5d" providerId="ADAL" clId="{CAB1E6EC-A88D-457E-9FD5-F5AD96A33425}" dt="2022-09-24T13:32:03.181" v="3407" actId="255"/>
          <ac:spMkLst>
            <pc:docMk/>
            <pc:sldMk cId="1803893252" sldId="398"/>
            <ac:spMk id="7" creationId="{B0DFB660-D0E6-4B6D-995F-78EB528C007D}"/>
          </ac:spMkLst>
        </pc:spChg>
      </pc:sldChg>
      <pc:sldChg chg="modSp add mod">
        <pc:chgData name="Jozef Lukajka" userId="b448bd4e-1b8f-4825-9191-fa2128acad5d" providerId="ADAL" clId="{CAB1E6EC-A88D-457E-9FD5-F5AD96A33425}" dt="2022-09-24T13:40:43.897" v="3442" actId="20577"/>
        <pc:sldMkLst>
          <pc:docMk/>
          <pc:sldMk cId="4244441123" sldId="399"/>
        </pc:sldMkLst>
        <pc:spChg chg="mod">
          <ac:chgData name="Jozef Lukajka" userId="b448bd4e-1b8f-4825-9191-fa2128acad5d" providerId="ADAL" clId="{CAB1E6EC-A88D-457E-9FD5-F5AD96A33425}" dt="2022-09-24T13:40:43.897" v="3442" actId="20577"/>
          <ac:spMkLst>
            <pc:docMk/>
            <pc:sldMk cId="4244441123" sldId="399"/>
            <ac:spMk id="7" creationId="{B0DFB660-D0E6-4B6D-995F-78EB528C007D}"/>
          </ac:spMkLst>
        </pc:spChg>
      </pc:sldChg>
      <pc:sldChg chg="modSp add mod">
        <pc:chgData name="Jozef Lukajka" userId="b448bd4e-1b8f-4825-9191-fa2128acad5d" providerId="ADAL" clId="{CAB1E6EC-A88D-457E-9FD5-F5AD96A33425}" dt="2022-09-24T13:39:01.246" v="3418" actId="948"/>
        <pc:sldMkLst>
          <pc:docMk/>
          <pc:sldMk cId="4179719939" sldId="400"/>
        </pc:sldMkLst>
        <pc:spChg chg="mod">
          <ac:chgData name="Jozef Lukajka" userId="b448bd4e-1b8f-4825-9191-fa2128acad5d" providerId="ADAL" clId="{CAB1E6EC-A88D-457E-9FD5-F5AD96A33425}" dt="2022-09-24T13:39:01.246" v="3418" actId="948"/>
          <ac:spMkLst>
            <pc:docMk/>
            <pc:sldMk cId="4179719939" sldId="400"/>
            <ac:spMk id="7" creationId="{B0DFB660-D0E6-4B6D-995F-78EB528C007D}"/>
          </ac:spMkLst>
        </pc:spChg>
      </pc:sldChg>
      <pc:sldChg chg="modSp add mod">
        <pc:chgData name="Jozef Lukajka" userId="b448bd4e-1b8f-4825-9191-fa2128acad5d" providerId="ADAL" clId="{CAB1E6EC-A88D-457E-9FD5-F5AD96A33425}" dt="2022-09-24T13:42:07.103" v="3449" actId="20577"/>
        <pc:sldMkLst>
          <pc:docMk/>
          <pc:sldMk cId="2598811673" sldId="401"/>
        </pc:sldMkLst>
        <pc:spChg chg="mod">
          <ac:chgData name="Jozef Lukajka" userId="b448bd4e-1b8f-4825-9191-fa2128acad5d" providerId="ADAL" clId="{CAB1E6EC-A88D-457E-9FD5-F5AD96A33425}" dt="2022-09-24T13:42:07.103" v="3449" actId="20577"/>
          <ac:spMkLst>
            <pc:docMk/>
            <pc:sldMk cId="2598811673" sldId="401"/>
            <ac:spMk id="7" creationId="{B0DFB660-D0E6-4B6D-995F-78EB528C007D}"/>
          </ac:spMkLst>
        </pc:spChg>
      </pc:sldChg>
      <pc:sldChg chg="modSp add mod">
        <pc:chgData name="Jozef Lukajka" userId="b448bd4e-1b8f-4825-9191-fa2128acad5d" providerId="ADAL" clId="{CAB1E6EC-A88D-457E-9FD5-F5AD96A33425}" dt="2022-09-24T13:46:58.495" v="3462" actId="207"/>
        <pc:sldMkLst>
          <pc:docMk/>
          <pc:sldMk cId="4222041387" sldId="402"/>
        </pc:sldMkLst>
        <pc:spChg chg="mod">
          <ac:chgData name="Jozef Lukajka" userId="b448bd4e-1b8f-4825-9191-fa2128acad5d" providerId="ADAL" clId="{CAB1E6EC-A88D-457E-9FD5-F5AD96A33425}" dt="2022-09-24T13:46:58.495" v="3462" actId="207"/>
          <ac:spMkLst>
            <pc:docMk/>
            <pc:sldMk cId="4222041387" sldId="402"/>
            <ac:spMk id="7" creationId="{B0DFB660-D0E6-4B6D-995F-78EB528C007D}"/>
          </ac:spMkLst>
        </pc:spChg>
      </pc:sldChg>
      <pc:sldChg chg="addSp modSp add mod">
        <pc:chgData name="Jozef Lukajka" userId="b448bd4e-1b8f-4825-9191-fa2128acad5d" providerId="ADAL" clId="{CAB1E6EC-A88D-457E-9FD5-F5AD96A33425}" dt="2022-09-24T13:51:28.822" v="3472" actId="20577"/>
        <pc:sldMkLst>
          <pc:docMk/>
          <pc:sldMk cId="1633269037" sldId="403"/>
        </pc:sldMkLst>
        <pc:spChg chg="mod">
          <ac:chgData name="Jozef Lukajka" userId="b448bd4e-1b8f-4825-9191-fa2128acad5d" providerId="ADAL" clId="{CAB1E6EC-A88D-457E-9FD5-F5AD96A33425}" dt="2022-09-24T13:50:42.904" v="3466" actId="207"/>
          <ac:spMkLst>
            <pc:docMk/>
            <pc:sldMk cId="1633269037" sldId="403"/>
            <ac:spMk id="2" creationId="{00000000-0000-0000-0000-000000000000}"/>
          </ac:spMkLst>
        </pc:spChg>
        <pc:spChg chg="mod">
          <ac:chgData name="Jozef Lukajka" userId="b448bd4e-1b8f-4825-9191-fa2128acad5d" providerId="ADAL" clId="{CAB1E6EC-A88D-457E-9FD5-F5AD96A33425}" dt="2022-09-24T13:51:28.822" v="3472" actId="20577"/>
          <ac:spMkLst>
            <pc:docMk/>
            <pc:sldMk cId="1633269037" sldId="403"/>
            <ac:spMk id="7" creationId="{B0DFB660-D0E6-4B6D-995F-78EB528C007D}"/>
          </ac:spMkLst>
        </pc:spChg>
        <pc:picChg chg="add mod">
          <ac:chgData name="Jozef Lukajka" userId="b448bd4e-1b8f-4825-9191-fa2128acad5d" providerId="ADAL" clId="{CAB1E6EC-A88D-457E-9FD5-F5AD96A33425}" dt="2022-09-24T13:51:23.878" v="3471" actId="1076"/>
          <ac:picMkLst>
            <pc:docMk/>
            <pc:sldMk cId="1633269037" sldId="403"/>
            <ac:picMk id="3" creationId="{83824467-52F3-BCBF-905F-8E2AF374D79B}"/>
          </ac:picMkLst>
        </pc:picChg>
      </pc:sldChg>
      <pc:sldChg chg="delSp modSp add mod">
        <pc:chgData name="Jozef Lukajka" userId="b448bd4e-1b8f-4825-9191-fa2128acad5d" providerId="ADAL" clId="{CAB1E6EC-A88D-457E-9FD5-F5AD96A33425}" dt="2022-09-24T13:56:40.653" v="3486"/>
        <pc:sldMkLst>
          <pc:docMk/>
          <pc:sldMk cId="3324041387" sldId="404"/>
        </pc:sldMkLst>
        <pc:spChg chg="mod">
          <ac:chgData name="Jozef Lukajka" userId="b448bd4e-1b8f-4825-9191-fa2128acad5d" providerId="ADAL" clId="{CAB1E6EC-A88D-457E-9FD5-F5AD96A33425}" dt="2022-09-24T13:56:40.653" v="3486"/>
          <ac:spMkLst>
            <pc:docMk/>
            <pc:sldMk cId="3324041387" sldId="404"/>
            <ac:spMk id="7" creationId="{B0DFB660-D0E6-4B6D-995F-78EB528C007D}"/>
          </ac:spMkLst>
        </pc:spChg>
        <pc:picChg chg="del">
          <ac:chgData name="Jozef Lukajka" userId="b448bd4e-1b8f-4825-9191-fa2128acad5d" providerId="ADAL" clId="{CAB1E6EC-A88D-457E-9FD5-F5AD96A33425}" dt="2022-09-24T13:55:55.381" v="3484" actId="478"/>
          <ac:picMkLst>
            <pc:docMk/>
            <pc:sldMk cId="3324041387" sldId="404"/>
            <ac:picMk id="3" creationId="{83824467-52F3-BCBF-905F-8E2AF374D79B}"/>
          </ac:picMkLst>
        </pc:picChg>
      </pc:sldChg>
      <pc:sldChg chg="modSp add mod">
        <pc:chgData name="Jozef Lukajka" userId="b448bd4e-1b8f-4825-9191-fa2128acad5d" providerId="ADAL" clId="{CAB1E6EC-A88D-457E-9FD5-F5AD96A33425}" dt="2022-09-24T13:59:53.643" v="3497" actId="255"/>
        <pc:sldMkLst>
          <pc:docMk/>
          <pc:sldMk cId="1987576999" sldId="405"/>
        </pc:sldMkLst>
        <pc:spChg chg="mod">
          <ac:chgData name="Jozef Lukajka" userId="b448bd4e-1b8f-4825-9191-fa2128acad5d" providerId="ADAL" clId="{CAB1E6EC-A88D-457E-9FD5-F5AD96A33425}" dt="2022-09-24T13:59:53.643" v="3497" actId="255"/>
          <ac:spMkLst>
            <pc:docMk/>
            <pc:sldMk cId="1987576999" sldId="405"/>
            <ac:spMk id="7" creationId="{B0DFB660-D0E6-4B6D-995F-78EB528C007D}"/>
          </ac:spMkLst>
        </pc:spChg>
      </pc:sldChg>
      <pc:sldChg chg="modSp add mod">
        <pc:chgData name="Jozef Lukajka" userId="b448bd4e-1b8f-4825-9191-fa2128acad5d" providerId="ADAL" clId="{CAB1E6EC-A88D-457E-9FD5-F5AD96A33425}" dt="2022-09-24T14:00:39.657" v="3514" actId="20577"/>
        <pc:sldMkLst>
          <pc:docMk/>
          <pc:sldMk cId="2270549382" sldId="406"/>
        </pc:sldMkLst>
        <pc:spChg chg="mod">
          <ac:chgData name="Jozef Lukajka" userId="b448bd4e-1b8f-4825-9191-fa2128acad5d" providerId="ADAL" clId="{CAB1E6EC-A88D-457E-9FD5-F5AD96A33425}" dt="2022-09-24T14:00:39.657" v="3514" actId="20577"/>
          <ac:spMkLst>
            <pc:docMk/>
            <pc:sldMk cId="2270549382" sldId="406"/>
            <ac:spMk id="7" creationId="{B0DFB660-D0E6-4B6D-995F-78EB528C007D}"/>
          </ac:spMkLst>
        </pc:spChg>
      </pc:sldChg>
      <pc:sldChg chg="modSp add mod">
        <pc:chgData name="Jozef Lukajka" userId="b448bd4e-1b8f-4825-9191-fa2128acad5d" providerId="ADAL" clId="{CAB1E6EC-A88D-457E-9FD5-F5AD96A33425}" dt="2022-09-24T14:01:51.453" v="3521" actId="255"/>
        <pc:sldMkLst>
          <pc:docMk/>
          <pc:sldMk cId="230315700" sldId="407"/>
        </pc:sldMkLst>
        <pc:spChg chg="mod">
          <ac:chgData name="Jozef Lukajka" userId="b448bd4e-1b8f-4825-9191-fa2128acad5d" providerId="ADAL" clId="{CAB1E6EC-A88D-457E-9FD5-F5AD96A33425}" dt="2022-09-24T14:01:51.453" v="3521" actId="255"/>
          <ac:spMkLst>
            <pc:docMk/>
            <pc:sldMk cId="230315700" sldId="407"/>
            <ac:spMk id="7" creationId="{B0DFB660-D0E6-4B6D-995F-78EB528C007D}"/>
          </ac:spMkLst>
        </pc:spChg>
      </pc:sldChg>
      <pc:sldChg chg="modSp add mod">
        <pc:chgData name="Jozef Lukajka" userId="b448bd4e-1b8f-4825-9191-fa2128acad5d" providerId="ADAL" clId="{CAB1E6EC-A88D-457E-9FD5-F5AD96A33425}" dt="2022-09-24T14:05:49.851" v="3581" actId="113"/>
        <pc:sldMkLst>
          <pc:docMk/>
          <pc:sldMk cId="6407342" sldId="408"/>
        </pc:sldMkLst>
        <pc:spChg chg="mod">
          <ac:chgData name="Jozef Lukajka" userId="b448bd4e-1b8f-4825-9191-fa2128acad5d" providerId="ADAL" clId="{CAB1E6EC-A88D-457E-9FD5-F5AD96A33425}" dt="2022-09-24T14:05:49.851" v="3581" actId="113"/>
          <ac:spMkLst>
            <pc:docMk/>
            <pc:sldMk cId="6407342" sldId="408"/>
            <ac:spMk id="7" creationId="{B0DFB660-D0E6-4B6D-995F-78EB528C007D}"/>
          </ac:spMkLst>
        </pc:spChg>
      </pc:sldChg>
      <pc:sldChg chg="modSp add mod">
        <pc:chgData name="Jozef Lukajka" userId="b448bd4e-1b8f-4825-9191-fa2128acad5d" providerId="ADAL" clId="{CAB1E6EC-A88D-457E-9FD5-F5AD96A33425}" dt="2022-09-24T14:07:12.102" v="3618" actId="20577"/>
        <pc:sldMkLst>
          <pc:docMk/>
          <pc:sldMk cId="3751173635" sldId="409"/>
        </pc:sldMkLst>
        <pc:spChg chg="mod">
          <ac:chgData name="Jozef Lukajka" userId="b448bd4e-1b8f-4825-9191-fa2128acad5d" providerId="ADAL" clId="{CAB1E6EC-A88D-457E-9FD5-F5AD96A33425}" dt="2022-09-24T14:07:12.102" v="3618" actId="20577"/>
          <ac:spMkLst>
            <pc:docMk/>
            <pc:sldMk cId="3751173635" sldId="409"/>
            <ac:spMk id="7" creationId="{B0DFB660-D0E6-4B6D-995F-78EB528C007D}"/>
          </ac:spMkLst>
        </pc:spChg>
      </pc:sldChg>
      <pc:sldChg chg="modSp add mod">
        <pc:chgData name="Jozef Lukajka" userId="b448bd4e-1b8f-4825-9191-fa2128acad5d" providerId="ADAL" clId="{CAB1E6EC-A88D-457E-9FD5-F5AD96A33425}" dt="2022-09-24T14:08:42.528" v="3624" actId="255"/>
        <pc:sldMkLst>
          <pc:docMk/>
          <pc:sldMk cId="1099197956" sldId="410"/>
        </pc:sldMkLst>
        <pc:spChg chg="mod">
          <ac:chgData name="Jozef Lukajka" userId="b448bd4e-1b8f-4825-9191-fa2128acad5d" providerId="ADAL" clId="{CAB1E6EC-A88D-457E-9FD5-F5AD96A33425}" dt="2022-09-24T14:08:42.528" v="3624" actId="255"/>
          <ac:spMkLst>
            <pc:docMk/>
            <pc:sldMk cId="1099197956" sldId="410"/>
            <ac:spMk id="7" creationId="{B0DFB660-D0E6-4B6D-995F-78EB528C007D}"/>
          </ac:spMkLst>
        </pc:spChg>
      </pc:sldChg>
      <pc:sldChg chg="modSp add mod">
        <pc:chgData name="Jozef Lukajka" userId="b448bd4e-1b8f-4825-9191-fa2128acad5d" providerId="ADAL" clId="{CAB1E6EC-A88D-457E-9FD5-F5AD96A33425}" dt="2022-09-24T14:11:55.037" v="3631" actId="207"/>
        <pc:sldMkLst>
          <pc:docMk/>
          <pc:sldMk cId="144352991" sldId="411"/>
        </pc:sldMkLst>
        <pc:spChg chg="mod">
          <ac:chgData name="Jozef Lukajka" userId="b448bd4e-1b8f-4825-9191-fa2128acad5d" providerId="ADAL" clId="{CAB1E6EC-A88D-457E-9FD5-F5AD96A33425}" dt="2022-09-24T14:11:55.037" v="3631" actId="207"/>
          <ac:spMkLst>
            <pc:docMk/>
            <pc:sldMk cId="144352991" sldId="411"/>
            <ac:spMk id="7" creationId="{B0DFB660-D0E6-4B6D-995F-78EB528C007D}"/>
          </ac:spMkLst>
        </pc:spChg>
      </pc:sldChg>
      <pc:sldChg chg="modSp add mod">
        <pc:chgData name="Jozef Lukajka" userId="b448bd4e-1b8f-4825-9191-fa2128acad5d" providerId="ADAL" clId="{CAB1E6EC-A88D-457E-9FD5-F5AD96A33425}" dt="2022-09-24T14:12:46.868" v="3637" actId="255"/>
        <pc:sldMkLst>
          <pc:docMk/>
          <pc:sldMk cId="1790431224" sldId="412"/>
        </pc:sldMkLst>
        <pc:spChg chg="mod">
          <ac:chgData name="Jozef Lukajka" userId="b448bd4e-1b8f-4825-9191-fa2128acad5d" providerId="ADAL" clId="{CAB1E6EC-A88D-457E-9FD5-F5AD96A33425}" dt="2022-09-24T14:12:46.868" v="3637" actId="255"/>
          <ac:spMkLst>
            <pc:docMk/>
            <pc:sldMk cId="1790431224" sldId="412"/>
            <ac:spMk id="7" creationId="{B0DFB660-D0E6-4B6D-995F-78EB528C007D}"/>
          </ac:spMkLst>
        </pc:spChg>
      </pc:sldChg>
      <pc:sldChg chg="modSp add mod">
        <pc:chgData name="Jozef Lukajka" userId="b448bd4e-1b8f-4825-9191-fa2128acad5d" providerId="ADAL" clId="{CAB1E6EC-A88D-457E-9FD5-F5AD96A33425}" dt="2022-09-24T14:15:41.880" v="3640"/>
        <pc:sldMkLst>
          <pc:docMk/>
          <pc:sldMk cId="3717396918" sldId="413"/>
        </pc:sldMkLst>
        <pc:spChg chg="mod">
          <ac:chgData name="Jozef Lukajka" userId="b448bd4e-1b8f-4825-9191-fa2128acad5d" providerId="ADAL" clId="{CAB1E6EC-A88D-457E-9FD5-F5AD96A33425}" dt="2022-09-24T14:15:41.880" v="3640"/>
          <ac:spMkLst>
            <pc:docMk/>
            <pc:sldMk cId="3717396918" sldId="413"/>
            <ac:spMk id="7" creationId="{B0DFB660-D0E6-4B6D-995F-78EB528C007D}"/>
          </ac:spMkLst>
        </pc:spChg>
      </pc:sldChg>
      <pc:sldChg chg="modSp add mod">
        <pc:chgData name="Jozef Lukajka" userId="b448bd4e-1b8f-4825-9191-fa2128acad5d" providerId="ADAL" clId="{CAB1E6EC-A88D-457E-9FD5-F5AD96A33425}" dt="2022-09-24T14:16:42.870" v="3644" actId="20577"/>
        <pc:sldMkLst>
          <pc:docMk/>
          <pc:sldMk cId="2497148864" sldId="414"/>
        </pc:sldMkLst>
        <pc:spChg chg="mod">
          <ac:chgData name="Jozef Lukajka" userId="b448bd4e-1b8f-4825-9191-fa2128acad5d" providerId="ADAL" clId="{CAB1E6EC-A88D-457E-9FD5-F5AD96A33425}" dt="2022-09-24T14:16:42.870" v="3644" actId="20577"/>
          <ac:spMkLst>
            <pc:docMk/>
            <pc:sldMk cId="2497148864" sldId="414"/>
            <ac:spMk id="7" creationId="{B0DFB660-D0E6-4B6D-995F-78EB528C007D}"/>
          </ac:spMkLst>
        </pc:spChg>
      </pc:sldChg>
      <pc:sldChg chg="modSp add mod">
        <pc:chgData name="Jozef Lukajka" userId="b448bd4e-1b8f-4825-9191-fa2128acad5d" providerId="ADAL" clId="{CAB1E6EC-A88D-457E-9FD5-F5AD96A33425}" dt="2022-09-24T14:18:03.927" v="3655" actId="114"/>
        <pc:sldMkLst>
          <pc:docMk/>
          <pc:sldMk cId="3777436834" sldId="415"/>
        </pc:sldMkLst>
        <pc:spChg chg="mod">
          <ac:chgData name="Jozef Lukajka" userId="b448bd4e-1b8f-4825-9191-fa2128acad5d" providerId="ADAL" clId="{CAB1E6EC-A88D-457E-9FD5-F5AD96A33425}" dt="2022-09-24T14:18:03.927" v="3655" actId="114"/>
          <ac:spMkLst>
            <pc:docMk/>
            <pc:sldMk cId="3777436834" sldId="415"/>
            <ac:spMk id="7" creationId="{B0DFB660-D0E6-4B6D-995F-78EB528C007D}"/>
          </ac:spMkLst>
        </pc:spChg>
      </pc:sldChg>
      <pc:sldChg chg="addSp modSp add mod">
        <pc:chgData name="Jozef Lukajka" userId="b448bd4e-1b8f-4825-9191-fa2128acad5d" providerId="ADAL" clId="{CAB1E6EC-A88D-457E-9FD5-F5AD96A33425}" dt="2022-09-25T06:58:05.635" v="7345" actId="14100"/>
        <pc:sldMkLst>
          <pc:docMk/>
          <pc:sldMk cId="3252513008" sldId="416"/>
        </pc:sldMkLst>
        <pc:spChg chg="mod">
          <ac:chgData name="Jozef Lukajka" userId="b448bd4e-1b8f-4825-9191-fa2128acad5d" providerId="ADAL" clId="{CAB1E6EC-A88D-457E-9FD5-F5AD96A33425}" dt="2022-09-24T14:22:44.314" v="3660" actId="207"/>
          <ac:spMkLst>
            <pc:docMk/>
            <pc:sldMk cId="3252513008" sldId="416"/>
            <ac:spMk id="2" creationId="{00000000-0000-0000-0000-000000000000}"/>
          </ac:spMkLst>
        </pc:spChg>
        <pc:spChg chg="mod">
          <ac:chgData name="Jozef Lukajka" userId="b448bd4e-1b8f-4825-9191-fa2128acad5d" providerId="ADAL" clId="{CAB1E6EC-A88D-457E-9FD5-F5AD96A33425}" dt="2022-09-24T14:28:51.008" v="3848" actId="20577"/>
          <ac:spMkLst>
            <pc:docMk/>
            <pc:sldMk cId="3252513008" sldId="416"/>
            <ac:spMk id="7" creationId="{B0DFB660-D0E6-4B6D-995F-78EB528C007D}"/>
          </ac:spMkLst>
        </pc:spChg>
        <pc:picChg chg="add mod">
          <ac:chgData name="Jozef Lukajka" userId="b448bd4e-1b8f-4825-9191-fa2128acad5d" providerId="ADAL" clId="{CAB1E6EC-A88D-457E-9FD5-F5AD96A33425}" dt="2022-09-25T06:58:05.635" v="7345" actId="14100"/>
          <ac:picMkLst>
            <pc:docMk/>
            <pc:sldMk cId="3252513008" sldId="416"/>
            <ac:picMk id="3" creationId="{1D87E7D6-23DB-E3D6-A067-963C1607963F}"/>
          </ac:picMkLst>
        </pc:picChg>
      </pc:sldChg>
      <pc:sldChg chg="modSp add mod">
        <pc:chgData name="Jozef Lukajka" userId="b448bd4e-1b8f-4825-9191-fa2128acad5d" providerId="ADAL" clId="{CAB1E6EC-A88D-457E-9FD5-F5AD96A33425}" dt="2022-09-25T03:30:15.434" v="3858" actId="113"/>
        <pc:sldMkLst>
          <pc:docMk/>
          <pc:sldMk cId="3597397497" sldId="417"/>
        </pc:sldMkLst>
        <pc:spChg chg="mod">
          <ac:chgData name="Jozef Lukajka" userId="b448bd4e-1b8f-4825-9191-fa2128acad5d" providerId="ADAL" clId="{CAB1E6EC-A88D-457E-9FD5-F5AD96A33425}" dt="2022-09-25T03:30:15.434" v="3858" actId="113"/>
          <ac:spMkLst>
            <pc:docMk/>
            <pc:sldMk cId="3597397497" sldId="417"/>
            <ac:spMk id="7" creationId="{B0DFB660-D0E6-4B6D-995F-78EB528C007D}"/>
          </ac:spMkLst>
        </pc:spChg>
      </pc:sldChg>
      <pc:sldChg chg="modSp add mod">
        <pc:chgData name="Jozef Lukajka" userId="b448bd4e-1b8f-4825-9191-fa2128acad5d" providerId="ADAL" clId="{CAB1E6EC-A88D-457E-9FD5-F5AD96A33425}" dt="2022-09-25T03:31:31.934" v="3870" actId="255"/>
        <pc:sldMkLst>
          <pc:docMk/>
          <pc:sldMk cId="1860254526" sldId="418"/>
        </pc:sldMkLst>
        <pc:spChg chg="mod">
          <ac:chgData name="Jozef Lukajka" userId="b448bd4e-1b8f-4825-9191-fa2128acad5d" providerId="ADAL" clId="{CAB1E6EC-A88D-457E-9FD5-F5AD96A33425}" dt="2022-09-25T03:31:31.934" v="3870" actId="255"/>
          <ac:spMkLst>
            <pc:docMk/>
            <pc:sldMk cId="1860254526" sldId="418"/>
            <ac:spMk id="7" creationId="{B0DFB660-D0E6-4B6D-995F-78EB528C007D}"/>
          </ac:spMkLst>
        </pc:spChg>
      </pc:sldChg>
      <pc:sldChg chg="modSp add mod">
        <pc:chgData name="Jozef Lukajka" userId="b448bd4e-1b8f-4825-9191-fa2128acad5d" providerId="ADAL" clId="{CAB1E6EC-A88D-457E-9FD5-F5AD96A33425}" dt="2022-09-25T03:32:14.463" v="3878" actId="20577"/>
        <pc:sldMkLst>
          <pc:docMk/>
          <pc:sldMk cId="574650815" sldId="419"/>
        </pc:sldMkLst>
        <pc:spChg chg="mod">
          <ac:chgData name="Jozef Lukajka" userId="b448bd4e-1b8f-4825-9191-fa2128acad5d" providerId="ADAL" clId="{CAB1E6EC-A88D-457E-9FD5-F5AD96A33425}" dt="2022-09-25T03:32:14.463" v="3878" actId="20577"/>
          <ac:spMkLst>
            <pc:docMk/>
            <pc:sldMk cId="574650815" sldId="419"/>
            <ac:spMk id="7" creationId="{B0DFB660-D0E6-4B6D-995F-78EB528C007D}"/>
          </ac:spMkLst>
        </pc:spChg>
      </pc:sldChg>
      <pc:sldChg chg="modSp add mod">
        <pc:chgData name="Jozef Lukajka" userId="b448bd4e-1b8f-4825-9191-fa2128acad5d" providerId="ADAL" clId="{CAB1E6EC-A88D-457E-9FD5-F5AD96A33425}" dt="2022-09-25T03:34:21.810" v="3890" actId="20577"/>
        <pc:sldMkLst>
          <pc:docMk/>
          <pc:sldMk cId="3794403911" sldId="420"/>
        </pc:sldMkLst>
        <pc:spChg chg="mod">
          <ac:chgData name="Jozef Lukajka" userId="b448bd4e-1b8f-4825-9191-fa2128acad5d" providerId="ADAL" clId="{CAB1E6EC-A88D-457E-9FD5-F5AD96A33425}" dt="2022-09-25T03:34:21.810" v="3890" actId="20577"/>
          <ac:spMkLst>
            <pc:docMk/>
            <pc:sldMk cId="3794403911" sldId="420"/>
            <ac:spMk id="7" creationId="{B0DFB660-D0E6-4B6D-995F-78EB528C007D}"/>
          </ac:spMkLst>
        </pc:spChg>
      </pc:sldChg>
      <pc:sldChg chg="modSp add mod">
        <pc:chgData name="Jozef Lukajka" userId="b448bd4e-1b8f-4825-9191-fa2128acad5d" providerId="ADAL" clId="{CAB1E6EC-A88D-457E-9FD5-F5AD96A33425}" dt="2022-09-25T03:35:18.892" v="3896" actId="207"/>
        <pc:sldMkLst>
          <pc:docMk/>
          <pc:sldMk cId="1959124559" sldId="421"/>
        </pc:sldMkLst>
        <pc:spChg chg="mod">
          <ac:chgData name="Jozef Lukajka" userId="b448bd4e-1b8f-4825-9191-fa2128acad5d" providerId="ADAL" clId="{CAB1E6EC-A88D-457E-9FD5-F5AD96A33425}" dt="2022-09-25T03:35:18.892" v="3896" actId="207"/>
          <ac:spMkLst>
            <pc:docMk/>
            <pc:sldMk cId="1959124559" sldId="421"/>
            <ac:spMk id="7" creationId="{B0DFB660-D0E6-4B6D-995F-78EB528C007D}"/>
          </ac:spMkLst>
        </pc:spChg>
      </pc:sldChg>
      <pc:sldChg chg="modSp add mod">
        <pc:chgData name="Jozef Lukajka" userId="b448bd4e-1b8f-4825-9191-fa2128acad5d" providerId="ADAL" clId="{CAB1E6EC-A88D-457E-9FD5-F5AD96A33425}" dt="2022-09-25T03:36:27.564" v="3904" actId="115"/>
        <pc:sldMkLst>
          <pc:docMk/>
          <pc:sldMk cId="907096975" sldId="422"/>
        </pc:sldMkLst>
        <pc:spChg chg="mod">
          <ac:chgData name="Jozef Lukajka" userId="b448bd4e-1b8f-4825-9191-fa2128acad5d" providerId="ADAL" clId="{CAB1E6EC-A88D-457E-9FD5-F5AD96A33425}" dt="2022-09-25T03:36:27.564" v="3904" actId="115"/>
          <ac:spMkLst>
            <pc:docMk/>
            <pc:sldMk cId="907096975" sldId="422"/>
            <ac:spMk id="7" creationId="{B0DFB660-D0E6-4B6D-995F-78EB528C007D}"/>
          </ac:spMkLst>
        </pc:spChg>
      </pc:sldChg>
      <pc:sldChg chg="modSp add mod">
        <pc:chgData name="Jozef Lukajka" userId="b448bd4e-1b8f-4825-9191-fa2128acad5d" providerId="ADAL" clId="{CAB1E6EC-A88D-457E-9FD5-F5AD96A33425}" dt="2022-09-25T03:37:58.345" v="3910" actId="207"/>
        <pc:sldMkLst>
          <pc:docMk/>
          <pc:sldMk cId="609170338" sldId="423"/>
        </pc:sldMkLst>
        <pc:spChg chg="mod">
          <ac:chgData name="Jozef Lukajka" userId="b448bd4e-1b8f-4825-9191-fa2128acad5d" providerId="ADAL" clId="{CAB1E6EC-A88D-457E-9FD5-F5AD96A33425}" dt="2022-09-25T03:37:58.345" v="3910" actId="207"/>
          <ac:spMkLst>
            <pc:docMk/>
            <pc:sldMk cId="609170338" sldId="423"/>
            <ac:spMk id="7" creationId="{B0DFB660-D0E6-4B6D-995F-78EB528C007D}"/>
          </ac:spMkLst>
        </pc:spChg>
      </pc:sldChg>
      <pc:sldChg chg="modSp add mod">
        <pc:chgData name="Jozef Lukajka" userId="b448bd4e-1b8f-4825-9191-fa2128acad5d" providerId="ADAL" clId="{CAB1E6EC-A88D-457E-9FD5-F5AD96A33425}" dt="2022-09-25T03:38:48.305" v="3913" actId="20577"/>
        <pc:sldMkLst>
          <pc:docMk/>
          <pc:sldMk cId="4185077990" sldId="424"/>
        </pc:sldMkLst>
        <pc:spChg chg="mod">
          <ac:chgData name="Jozef Lukajka" userId="b448bd4e-1b8f-4825-9191-fa2128acad5d" providerId="ADAL" clId="{CAB1E6EC-A88D-457E-9FD5-F5AD96A33425}" dt="2022-09-25T03:38:48.305" v="3913" actId="20577"/>
          <ac:spMkLst>
            <pc:docMk/>
            <pc:sldMk cId="4185077990" sldId="424"/>
            <ac:spMk id="7" creationId="{B0DFB660-D0E6-4B6D-995F-78EB528C007D}"/>
          </ac:spMkLst>
        </pc:spChg>
      </pc:sldChg>
      <pc:sldChg chg="modSp add mod">
        <pc:chgData name="Jozef Lukajka" userId="b448bd4e-1b8f-4825-9191-fa2128acad5d" providerId="ADAL" clId="{CAB1E6EC-A88D-457E-9FD5-F5AD96A33425}" dt="2022-09-25T03:39:48.690" v="3920" actId="207"/>
        <pc:sldMkLst>
          <pc:docMk/>
          <pc:sldMk cId="3711461896" sldId="425"/>
        </pc:sldMkLst>
        <pc:spChg chg="mod">
          <ac:chgData name="Jozef Lukajka" userId="b448bd4e-1b8f-4825-9191-fa2128acad5d" providerId="ADAL" clId="{CAB1E6EC-A88D-457E-9FD5-F5AD96A33425}" dt="2022-09-25T03:39:48.690" v="3920" actId="207"/>
          <ac:spMkLst>
            <pc:docMk/>
            <pc:sldMk cId="3711461896" sldId="425"/>
            <ac:spMk id="7" creationId="{B0DFB660-D0E6-4B6D-995F-78EB528C007D}"/>
          </ac:spMkLst>
        </pc:spChg>
      </pc:sldChg>
      <pc:sldChg chg="modSp add mod">
        <pc:chgData name="Jozef Lukajka" userId="b448bd4e-1b8f-4825-9191-fa2128acad5d" providerId="ADAL" clId="{CAB1E6EC-A88D-457E-9FD5-F5AD96A33425}" dt="2022-09-25T03:40:31.929" v="3925" actId="207"/>
        <pc:sldMkLst>
          <pc:docMk/>
          <pc:sldMk cId="2130124672" sldId="426"/>
        </pc:sldMkLst>
        <pc:spChg chg="mod">
          <ac:chgData name="Jozef Lukajka" userId="b448bd4e-1b8f-4825-9191-fa2128acad5d" providerId="ADAL" clId="{CAB1E6EC-A88D-457E-9FD5-F5AD96A33425}" dt="2022-09-25T03:40:31.929" v="3925" actId="207"/>
          <ac:spMkLst>
            <pc:docMk/>
            <pc:sldMk cId="2130124672" sldId="426"/>
            <ac:spMk id="7" creationId="{B0DFB660-D0E6-4B6D-995F-78EB528C007D}"/>
          </ac:spMkLst>
        </pc:spChg>
      </pc:sldChg>
      <pc:sldChg chg="modSp add mod">
        <pc:chgData name="Jozef Lukajka" userId="b448bd4e-1b8f-4825-9191-fa2128acad5d" providerId="ADAL" clId="{CAB1E6EC-A88D-457E-9FD5-F5AD96A33425}" dt="2022-09-25T03:40:59.545" v="3927"/>
        <pc:sldMkLst>
          <pc:docMk/>
          <pc:sldMk cId="3020232463" sldId="427"/>
        </pc:sldMkLst>
        <pc:spChg chg="mod">
          <ac:chgData name="Jozef Lukajka" userId="b448bd4e-1b8f-4825-9191-fa2128acad5d" providerId="ADAL" clId="{CAB1E6EC-A88D-457E-9FD5-F5AD96A33425}" dt="2022-09-25T03:40:59.545" v="3927"/>
          <ac:spMkLst>
            <pc:docMk/>
            <pc:sldMk cId="3020232463" sldId="427"/>
            <ac:spMk id="7" creationId="{B0DFB660-D0E6-4B6D-995F-78EB528C007D}"/>
          </ac:spMkLst>
        </pc:spChg>
      </pc:sldChg>
      <pc:sldChg chg="modSp add mod">
        <pc:chgData name="Jozef Lukajka" userId="b448bd4e-1b8f-4825-9191-fa2128acad5d" providerId="ADAL" clId="{CAB1E6EC-A88D-457E-9FD5-F5AD96A33425}" dt="2022-09-25T03:41:23.334" v="3929"/>
        <pc:sldMkLst>
          <pc:docMk/>
          <pc:sldMk cId="269102651" sldId="428"/>
        </pc:sldMkLst>
        <pc:spChg chg="mod">
          <ac:chgData name="Jozef Lukajka" userId="b448bd4e-1b8f-4825-9191-fa2128acad5d" providerId="ADAL" clId="{CAB1E6EC-A88D-457E-9FD5-F5AD96A33425}" dt="2022-09-25T03:41:23.334" v="3929"/>
          <ac:spMkLst>
            <pc:docMk/>
            <pc:sldMk cId="269102651" sldId="428"/>
            <ac:spMk id="7" creationId="{B0DFB660-D0E6-4B6D-995F-78EB528C007D}"/>
          </ac:spMkLst>
        </pc:spChg>
      </pc:sldChg>
      <pc:sldChg chg="modSp add mod">
        <pc:chgData name="Jozef Lukajka" userId="b448bd4e-1b8f-4825-9191-fa2128acad5d" providerId="ADAL" clId="{CAB1E6EC-A88D-457E-9FD5-F5AD96A33425}" dt="2022-09-25T03:43:00.881" v="3937" actId="20577"/>
        <pc:sldMkLst>
          <pc:docMk/>
          <pc:sldMk cId="1730936875" sldId="429"/>
        </pc:sldMkLst>
        <pc:spChg chg="mod">
          <ac:chgData name="Jozef Lukajka" userId="b448bd4e-1b8f-4825-9191-fa2128acad5d" providerId="ADAL" clId="{CAB1E6EC-A88D-457E-9FD5-F5AD96A33425}" dt="2022-09-25T03:43:00.881" v="3937" actId="20577"/>
          <ac:spMkLst>
            <pc:docMk/>
            <pc:sldMk cId="1730936875" sldId="429"/>
            <ac:spMk id="7" creationId="{B0DFB660-D0E6-4B6D-995F-78EB528C007D}"/>
          </ac:spMkLst>
        </pc:spChg>
      </pc:sldChg>
      <pc:sldChg chg="modSp add mod">
        <pc:chgData name="Jozef Lukajka" userId="b448bd4e-1b8f-4825-9191-fa2128acad5d" providerId="ADAL" clId="{CAB1E6EC-A88D-457E-9FD5-F5AD96A33425}" dt="2022-09-25T07:10:58.759" v="7377" actId="20577"/>
        <pc:sldMkLst>
          <pc:docMk/>
          <pc:sldMk cId="3200841993" sldId="430"/>
        </pc:sldMkLst>
        <pc:spChg chg="mod">
          <ac:chgData name="Jozef Lukajka" userId="b448bd4e-1b8f-4825-9191-fa2128acad5d" providerId="ADAL" clId="{CAB1E6EC-A88D-457E-9FD5-F5AD96A33425}" dt="2022-09-25T07:10:58.759" v="7377" actId="20577"/>
          <ac:spMkLst>
            <pc:docMk/>
            <pc:sldMk cId="3200841993" sldId="430"/>
            <ac:spMk id="7" creationId="{B0DFB660-D0E6-4B6D-995F-78EB528C007D}"/>
          </ac:spMkLst>
        </pc:spChg>
      </pc:sldChg>
      <pc:sldChg chg="modSp add mod">
        <pc:chgData name="Jozef Lukajka" userId="b448bd4e-1b8f-4825-9191-fa2128acad5d" providerId="ADAL" clId="{CAB1E6EC-A88D-457E-9FD5-F5AD96A33425}" dt="2022-09-25T03:44:58.744" v="3957" actId="255"/>
        <pc:sldMkLst>
          <pc:docMk/>
          <pc:sldMk cId="2221464126" sldId="431"/>
        </pc:sldMkLst>
        <pc:spChg chg="mod">
          <ac:chgData name="Jozef Lukajka" userId="b448bd4e-1b8f-4825-9191-fa2128acad5d" providerId="ADAL" clId="{CAB1E6EC-A88D-457E-9FD5-F5AD96A33425}" dt="2022-09-25T03:44:58.744" v="3957" actId="255"/>
          <ac:spMkLst>
            <pc:docMk/>
            <pc:sldMk cId="2221464126" sldId="431"/>
            <ac:spMk id="7" creationId="{B0DFB660-D0E6-4B6D-995F-78EB528C007D}"/>
          </ac:spMkLst>
        </pc:spChg>
      </pc:sldChg>
      <pc:sldChg chg="modSp add mod">
        <pc:chgData name="Jozef Lukajka" userId="b448bd4e-1b8f-4825-9191-fa2128acad5d" providerId="ADAL" clId="{CAB1E6EC-A88D-457E-9FD5-F5AD96A33425}" dt="2022-09-25T03:45:54.596" v="3968" actId="20577"/>
        <pc:sldMkLst>
          <pc:docMk/>
          <pc:sldMk cId="568260318" sldId="432"/>
        </pc:sldMkLst>
        <pc:spChg chg="mod">
          <ac:chgData name="Jozef Lukajka" userId="b448bd4e-1b8f-4825-9191-fa2128acad5d" providerId="ADAL" clId="{CAB1E6EC-A88D-457E-9FD5-F5AD96A33425}" dt="2022-09-25T03:45:54.596" v="3968" actId="20577"/>
          <ac:spMkLst>
            <pc:docMk/>
            <pc:sldMk cId="568260318" sldId="432"/>
            <ac:spMk id="7" creationId="{B0DFB660-D0E6-4B6D-995F-78EB528C007D}"/>
          </ac:spMkLst>
        </pc:spChg>
      </pc:sldChg>
      <pc:sldChg chg="modSp add mod">
        <pc:chgData name="Jozef Lukajka" userId="b448bd4e-1b8f-4825-9191-fa2128acad5d" providerId="ADAL" clId="{CAB1E6EC-A88D-457E-9FD5-F5AD96A33425}" dt="2022-09-25T03:47:03.360" v="3986" actId="255"/>
        <pc:sldMkLst>
          <pc:docMk/>
          <pc:sldMk cId="2357054549" sldId="433"/>
        </pc:sldMkLst>
        <pc:spChg chg="mod">
          <ac:chgData name="Jozef Lukajka" userId="b448bd4e-1b8f-4825-9191-fa2128acad5d" providerId="ADAL" clId="{CAB1E6EC-A88D-457E-9FD5-F5AD96A33425}" dt="2022-09-25T03:47:03.360" v="3986" actId="255"/>
          <ac:spMkLst>
            <pc:docMk/>
            <pc:sldMk cId="2357054549" sldId="433"/>
            <ac:spMk id="7" creationId="{B0DFB660-D0E6-4B6D-995F-78EB528C007D}"/>
          </ac:spMkLst>
        </pc:spChg>
      </pc:sldChg>
      <pc:sldChg chg="modSp add mod">
        <pc:chgData name="Jozef Lukajka" userId="b448bd4e-1b8f-4825-9191-fa2128acad5d" providerId="ADAL" clId="{CAB1E6EC-A88D-457E-9FD5-F5AD96A33425}" dt="2022-09-25T03:47:35.335" v="3994" actId="207"/>
        <pc:sldMkLst>
          <pc:docMk/>
          <pc:sldMk cId="336624113" sldId="434"/>
        </pc:sldMkLst>
        <pc:spChg chg="mod">
          <ac:chgData name="Jozef Lukajka" userId="b448bd4e-1b8f-4825-9191-fa2128acad5d" providerId="ADAL" clId="{CAB1E6EC-A88D-457E-9FD5-F5AD96A33425}" dt="2022-09-25T03:47:35.335" v="3994" actId="207"/>
          <ac:spMkLst>
            <pc:docMk/>
            <pc:sldMk cId="336624113" sldId="434"/>
            <ac:spMk id="7" creationId="{B0DFB660-D0E6-4B6D-995F-78EB528C007D}"/>
          </ac:spMkLst>
        </pc:spChg>
      </pc:sldChg>
      <pc:sldChg chg="modSp add mod">
        <pc:chgData name="Jozef Lukajka" userId="b448bd4e-1b8f-4825-9191-fa2128acad5d" providerId="ADAL" clId="{CAB1E6EC-A88D-457E-9FD5-F5AD96A33425}" dt="2022-09-25T03:48:46.811" v="4007" actId="207"/>
        <pc:sldMkLst>
          <pc:docMk/>
          <pc:sldMk cId="376421864" sldId="435"/>
        </pc:sldMkLst>
        <pc:spChg chg="mod">
          <ac:chgData name="Jozef Lukajka" userId="b448bd4e-1b8f-4825-9191-fa2128acad5d" providerId="ADAL" clId="{CAB1E6EC-A88D-457E-9FD5-F5AD96A33425}" dt="2022-09-25T03:48:46.811" v="4007" actId="207"/>
          <ac:spMkLst>
            <pc:docMk/>
            <pc:sldMk cId="376421864" sldId="435"/>
            <ac:spMk id="7" creationId="{B0DFB660-D0E6-4B6D-995F-78EB528C007D}"/>
          </ac:spMkLst>
        </pc:spChg>
      </pc:sldChg>
      <pc:sldChg chg="modSp add mod">
        <pc:chgData name="Jozef Lukajka" userId="b448bd4e-1b8f-4825-9191-fa2128acad5d" providerId="ADAL" clId="{CAB1E6EC-A88D-457E-9FD5-F5AD96A33425}" dt="2022-09-25T03:49:55.738" v="4020" actId="207"/>
        <pc:sldMkLst>
          <pc:docMk/>
          <pc:sldMk cId="2638805968" sldId="436"/>
        </pc:sldMkLst>
        <pc:spChg chg="mod">
          <ac:chgData name="Jozef Lukajka" userId="b448bd4e-1b8f-4825-9191-fa2128acad5d" providerId="ADAL" clId="{CAB1E6EC-A88D-457E-9FD5-F5AD96A33425}" dt="2022-09-25T03:49:55.738" v="4020" actId="207"/>
          <ac:spMkLst>
            <pc:docMk/>
            <pc:sldMk cId="2638805968" sldId="436"/>
            <ac:spMk id="7" creationId="{B0DFB660-D0E6-4B6D-995F-78EB528C007D}"/>
          </ac:spMkLst>
        </pc:spChg>
      </pc:sldChg>
      <pc:sldChg chg="modSp add mod">
        <pc:chgData name="Jozef Lukajka" userId="b448bd4e-1b8f-4825-9191-fa2128acad5d" providerId="ADAL" clId="{CAB1E6EC-A88D-457E-9FD5-F5AD96A33425}" dt="2022-09-25T03:51:36.654" v="4029" actId="207"/>
        <pc:sldMkLst>
          <pc:docMk/>
          <pc:sldMk cId="773378754" sldId="437"/>
        </pc:sldMkLst>
        <pc:spChg chg="mod">
          <ac:chgData name="Jozef Lukajka" userId="b448bd4e-1b8f-4825-9191-fa2128acad5d" providerId="ADAL" clId="{CAB1E6EC-A88D-457E-9FD5-F5AD96A33425}" dt="2022-09-25T03:51:36.654" v="4029" actId="207"/>
          <ac:spMkLst>
            <pc:docMk/>
            <pc:sldMk cId="773378754" sldId="437"/>
            <ac:spMk id="7" creationId="{B0DFB660-D0E6-4B6D-995F-78EB528C007D}"/>
          </ac:spMkLst>
        </pc:spChg>
      </pc:sldChg>
      <pc:sldChg chg="modSp add mod">
        <pc:chgData name="Jozef Lukajka" userId="b448bd4e-1b8f-4825-9191-fa2128acad5d" providerId="ADAL" clId="{CAB1E6EC-A88D-457E-9FD5-F5AD96A33425}" dt="2022-09-25T03:55:13.239" v="4048" actId="20577"/>
        <pc:sldMkLst>
          <pc:docMk/>
          <pc:sldMk cId="64192805" sldId="438"/>
        </pc:sldMkLst>
        <pc:spChg chg="mod">
          <ac:chgData name="Jozef Lukajka" userId="b448bd4e-1b8f-4825-9191-fa2128acad5d" providerId="ADAL" clId="{CAB1E6EC-A88D-457E-9FD5-F5AD96A33425}" dt="2022-09-25T03:55:13.239" v="4048" actId="20577"/>
          <ac:spMkLst>
            <pc:docMk/>
            <pc:sldMk cId="64192805" sldId="438"/>
            <ac:spMk id="7" creationId="{B0DFB660-D0E6-4B6D-995F-78EB528C007D}"/>
          </ac:spMkLst>
        </pc:spChg>
      </pc:sldChg>
      <pc:sldChg chg="modSp add mod">
        <pc:chgData name="Jozef Lukajka" userId="b448bd4e-1b8f-4825-9191-fa2128acad5d" providerId="ADAL" clId="{CAB1E6EC-A88D-457E-9FD5-F5AD96A33425}" dt="2022-09-25T03:55:44.375" v="4050"/>
        <pc:sldMkLst>
          <pc:docMk/>
          <pc:sldMk cId="893170001" sldId="439"/>
        </pc:sldMkLst>
        <pc:spChg chg="mod">
          <ac:chgData name="Jozef Lukajka" userId="b448bd4e-1b8f-4825-9191-fa2128acad5d" providerId="ADAL" clId="{CAB1E6EC-A88D-457E-9FD5-F5AD96A33425}" dt="2022-09-25T03:55:44.375" v="4050"/>
          <ac:spMkLst>
            <pc:docMk/>
            <pc:sldMk cId="893170001" sldId="439"/>
            <ac:spMk id="7" creationId="{B0DFB660-D0E6-4B6D-995F-78EB528C007D}"/>
          </ac:spMkLst>
        </pc:spChg>
      </pc:sldChg>
      <pc:sldChg chg="modSp add mod">
        <pc:chgData name="Jozef Lukajka" userId="b448bd4e-1b8f-4825-9191-fa2128acad5d" providerId="ADAL" clId="{CAB1E6EC-A88D-457E-9FD5-F5AD96A33425}" dt="2022-09-25T03:56:59.154" v="4068" actId="20577"/>
        <pc:sldMkLst>
          <pc:docMk/>
          <pc:sldMk cId="1351011411" sldId="440"/>
        </pc:sldMkLst>
        <pc:spChg chg="mod">
          <ac:chgData name="Jozef Lukajka" userId="b448bd4e-1b8f-4825-9191-fa2128acad5d" providerId="ADAL" clId="{CAB1E6EC-A88D-457E-9FD5-F5AD96A33425}" dt="2022-09-25T03:56:59.154" v="4068" actId="20577"/>
          <ac:spMkLst>
            <pc:docMk/>
            <pc:sldMk cId="1351011411" sldId="440"/>
            <ac:spMk id="7" creationId="{B0DFB660-D0E6-4B6D-995F-78EB528C007D}"/>
          </ac:spMkLst>
        </pc:spChg>
      </pc:sldChg>
      <pc:sldChg chg="modSp add mod">
        <pc:chgData name="Jozef Lukajka" userId="b448bd4e-1b8f-4825-9191-fa2128acad5d" providerId="ADAL" clId="{CAB1E6EC-A88D-457E-9FD5-F5AD96A33425}" dt="2022-09-25T03:57:52.626" v="4072" actId="255"/>
        <pc:sldMkLst>
          <pc:docMk/>
          <pc:sldMk cId="3868873100" sldId="441"/>
        </pc:sldMkLst>
        <pc:spChg chg="mod">
          <ac:chgData name="Jozef Lukajka" userId="b448bd4e-1b8f-4825-9191-fa2128acad5d" providerId="ADAL" clId="{CAB1E6EC-A88D-457E-9FD5-F5AD96A33425}" dt="2022-09-25T03:57:52.626" v="4072" actId="255"/>
          <ac:spMkLst>
            <pc:docMk/>
            <pc:sldMk cId="3868873100" sldId="441"/>
            <ac:spMk id="7" creationId="{B0DFB660-D0E6-4B6D-995F-78EB528C007D}"/>
          </ac:spMkLst>
        </pc:spChg>
      </pc:sldChg>
      <pc:sldChg chg="modSp add mod">
        <pc:chgData name="Jozef Lukajka" userId="b448bd4e-1b8f-4825-9191-fa2128acad5d" providerId="ADAL" clId="{CAB1E6EC-A88D-457E-9FD5-F5AD96A33425}" dt="2022-09-25T03:58:26.978" v="4076" actId="20577"/>
        <pc:sldMkLst>
          <pc:docMk/>
          <pc:sldMk cId="968794246" sldId="442"/>
        </pc:sldMkLst>
        <pc:spChg chg="mod">
          <ac:chgData name="Jozef Lukajka" userId="b448bd4e-1b8f-4825-9191-fa2128acad5d" providerId="ADAL" clId="{CAB1E6EC-A88D-457E-9FD5-F5AD96A33425}" dt="2022-09-25T03:58:26.978" v="4076" actId="20577"/>
          <ac:spMkLst>
            <pc:docMk/>
            <pc:sldMk cId="968794246" sldId="442"/>
            <ac:spMk id="7" creationId="{B0DFB660-D0E6-4B6D-995F-78EB528C007D}"/>
          </ac:spMkLst>
        </pc:spChg>
      </pc:sldChg>
      <pc:sldChg chg="modSp add mod">
        <pc:chgData name="Jozef Lukajka" userId="b448bd4e-1b8f-4825-9191-fa2128acad5d" providerId="ADAL" clId="{CAB1E6EC-A88D-457E-9FD5-F5AD96A33425}" dt="2022-09-25T03:59:00.648" v="4078"/>
        <pc:sldMkLst>
          <pc:docMk/>
          <pc:sldMk cId="3881931822" sldId="443"/>
        </pc:sldMkLst>
        <pc:spChg chg="mod">
          <ac:chgData name="Jozef Lukajka" userId="b448bd4e-1b8f-4825-9191-fa2128acad5d" providerId="ADAL" clId="{CAB1E6EC-A88D-457E-9FD5-F5AD96A33425}" dt="2022-09-25T03:59:00.648" v="4078"/>
          <ac:spMkLst>
            <pc:docMk/>
            <pc:sldMk cId="3881931822" sldId="443"/>
            <ac:spMk id="7" creationId="{B0DFB660-D0E6-4B6D-995F-78EB528C007D}"/>
          </ac:spMkLst>
        </pc:spChg>
      </pc:sldChg>
      <pc:sldChg chg="addSp delSp modSp add mod">
        <pc:chgData name="Jozef Lukajka" userId="b448bd4e-1b8f-4825-9191-fa2128acad5d" providerId="ADAL" clId="{CAB1E6EC-A88D-457E-9FD5-F5AD96A33425}" dt="2022-09-25T07:05:34.207" v="7370" actId="6549"/>
        <pc:sldMkLst>
          <pc:docMk/>
          <pc:sldMk cId="2781946486" sldId="444"/>
        </pc:sldMkLst>
        <pc:spChg chg="mod">
          <ac:chgData name="Jozef Lukajka" userId="b448bd4e-1b8f-4825-9191-fa2128acad5d" providerId="ADAL" clId="{CAB1E6EC-A88D-457E-9FD5-F5AD96A33425}" dt="2022-09-25T07:05:34.207" v="7370" actId="6549"/>
          <ac:spMkLst>
            <pc:docMk/>
            <pc:sldMk cId="2781946486" sldId="444"/>
            <ac:spMk id="7" creationId="{B0DFB660-D0E6-4B6D-995F-78EB528C007D}"/>
          </ac:spMkLst>
        </pc:spChg>
        <pc:picChg chg="add del mod">
          <ac:chgData name="Jozef Lukajka" userId="b448bd4e-1b8f-4825-9191-fa2128acad5d" providerId="ADAL" clId="{CAB1E6EC-A88D-457E-9FD5-F5AD96A33425}" dt="2022-09-25T07:04:35.197" v="7361" actId="478"/>
          <ac:picMkLst>
            <pc:docMk/>
            <pc:sldMk cId="2781946486" sldId="444"/>
            <ac:picMk id="3" creationId="{99B3788F-D39D-F625-A566-85194C65ED8E}"/>
          </ac:picMkLst>
        </pc:picChg>
      </pc:sldChg>
      <pc:sldChg chg="addSp modSp add mod">
        <pc:chgData name="Jozef Lukajka" userId="b448bd4e-1b8f-4825-9191-fa2128acad5d" providerId="ADAL" clId="{CAB1E6EC-A88D-457E-9FD5-F5AD96A33425}" dt="2022-09-25T07:00:35.320" v="7350" actId="14100"/>
        <pc:sldMkLst>
          <pc:docMk/>
          <pc:sldMk cId="764176294" sldId="445"/>
        </pc:sldMkLst>
        <pc:spChg chg="mod">
          <ac:chgData name="Jozef Lukajka" userId="b448bd4e-1b8f-4825-9191-fa2128acad5d" providerId="ADAL" clId="{CAB1E6EC-A88D-457E-9FD5-F5AD96A33425}" dt="2022-09-25T04:06:58.642" v="4539" actId="207"/>
          <ac:spMkLst>
            <pc:docMk/>
            <pc:sldMk cId="764176294" sldId="445"/>
            <ac:spMk id="2" creationId="{00000000-0000-0000-0000-000000000000}"/>
          </ac:spMkLst>
        </pc:spChg>
        <pc:spChg chg="mod">
          <ac:chgData name="Jozef Lukajka" userId="b448bd4e-1b8f-4825-9191-fa2128acad5d" providerId="ADAL" clId="{CAB1E6EC-A88D-457E-9FD5-F5AD96A33425}" dt="2022-09-25T04:28:11.671" v="4820" actId="113"/>
          <ac:spMkLst>
            <pc:docMk/>
            <pc:sldMk cId="764176294" sldId="445"/>
            <ac:spMk id="7" creationId="{B0DFB660-D0E6-4B6D-995F-78EB528C007D}"/>
          </ac:spMkLst>
        </pc:spChg>
        <pc:picChg chg="add mod">
          <ac:chgData name="Jozef Lukajka" userId="b448bd4e-1b8f-4825-9191-fa2128acad5d" providerId="ADAL" clId="{CAB1E6EC-A88D-457E-9FD5-F5AD96A33425}" dt="2022-09-25T07:00:35.320" v="7350" actId="14100"/>
          <ac:picMkLst>
            <pc:docMk/>
            <pc:sldMk cId="764176294" sldId="445"/>
            <ac:picMk id="3" creationId="{14597BAE-113B-65C7-8066-E214332DE101}"/>
          </ac:picMkLst>
        </pc:picChg>
      </pc:sldChg>
      <pc:sldChg chg="modSp add mod">
        <pc:chgData name="Jozef Lukajka" userId="b448bd4e-1b8f-4825-9191-fa2128acad5d" providerId="ADAL" clId="{CAB1E6EC-A88D-457E-9FD5-F5AD96A33425}" dt="2022-09-25T04:12:25.282" v="4699" actId="113"/>
        <pc:sldMkLst>
          <pc:docMk/>
          <pc:sldMk cId="3761479588" sldId="446"/>
        </pc:sldMkLst>
        <pc:spChg chg="mod">
          <ac:chgData name="Jozef Lukajka" userId="b448bd4e-1b8f-4825-9191-fa2128acad5d" providerId="ADAL" clId="{CAB1E6EC-A88D-457E-9FD5-F5AD96A33425}" dt="2022-09-25T04:12:25.282" v="4699" actId="113"/>
          <ac:spMkLst>
            <pc:docMk/>
            <pc:sldMk cId="3761479588" sldId="446"/>
            <ac:spMk id="7" creationId="{B0DFB660-D0E6-4B6D-995F-78EB528C007D}"/>
          </ac:spMkLst>
        </pc:spChg>
      </pc:sldChg>
      <pc:sldChg chg="modSp add mod">
        <pc:chgData name="Jozef Lukajka" userId="b448bd4e-1b8f-4825-9191-fa2128acad5d" providerId="ADAL" clId="{CAB1E6EC-A88D-457E-9FD5-F5AD96A33425}" dt="2022-09-25T04:13:57.547" v="4733" actId="6549"/>
        <pc:sldMkLst>
          <pc:docMk/>
          <pc:sldMk cId="539343879" sldId="447"/>
        </pc:sldMkLst>
        <pc:spChg chg="mod">
          <ac:chgData name="Jozef Lukajka" userId="b448bd4e-1b8f-4825-9191-fa2128acad5d" providerId="ADAL" clId="{CAB1E6EC-A88D-457E-9FD5-F5AD96A33425}" dt="2022-09-25T04:13:57.547" v="4733" actId="6549"/>
          <ac:spMkLst>
            <pc:docMk/>
            <pc:sldMk cId="539343879" sldId="447"/>
            <ac:spMk id="7" creationId="{B0DFB660-D0E6-4B6D-995F-78EB528C007D}"/>
          </ac:spMkLst>
        </pc:spChg>
      </pc:sldChg>
      <pc:sldChg chg="add del">
        <pc:chgData name="Jozef Lukajka" userId="b448bd4e-1b8f-4825-9191-fa2128acad5d" providerId="ADAL" clId="{CAB1E6EC-A88D-457E-9FD5-F5AD96A33425}" dt="2022-09-25T04:12:36.267" v="4700" actId="47"/>
        <pc:sldMkLst>
          <pc:docMk/>
          <pc:sldMk cId="2130135210" sldId="447"/>
        </pc:sldMkLst>
      </pc:sldChg>
      <pc:sldChg chg="modSp add mod">
        <pc:chgData name="Jozef Lukajka" userId="b448bd4e-1b8f-4825-9191-fa2128acad5d" providerId="ADAL" clId="{CAB1E6EC-A88D-457E-9FD5-F5AD96A33425}" dt="2022-09-25T05:30:47.956" v="6301" actId="20577"/>
        <pc:sldMkLst>
          <pc:docMk/>
          <pc:sldMk cId="4196449134" sldId="448"/>
        </pc:sldMkLst>
        <pc:spChg chg="mod">
          <ac:chgData name="Jozef Lukajka" userId="b448bd4e-1b8f-4825-9191-fa2128acad5d" providerId="ADAL" clId="{CAB1E6EC-A88D-457E-9FD5-F5AD96A33425}" dt="2022-09-25T05:30:47.956" v="6301" actId="20577"/>
          <ac:spMkLst>
            <pc:docMk/>
            <pc:sldMk cId="4196449134" sldId="448"/>
            <ac:spMk id="7" creationId="{B0DFB660-D0E6-4B6D-995F-78EB528C007D}"/>
          </ac:spMkLst>
        </pc:spChg>
      </pc:sldChg>
      <pc:sldChg chg="modSp add mod">
        <pc:chgData name="Jozef Lukajka" userId="b448bd4e-1b8f-4825-9191-fa2128acad5d" providerId="ADAL" clId="{CAB1E6EC-A88D-457E-9FD5-F5AD96A33425}" dt="2022-09-25T05:31:24.428" v="6306" actId="255"/>
        <pc:sldMkLst>
          <pc:docMk/>
          <pc:sldMk cId="727604869" sldId="449"/>
        </pc:sldMkLst>
        <pc:spChg chg="mod">
          <ac:chgData name="Jozef Lukajka" userId="b448bd4e-1b8f-4825-9191-fa2128acad5d" providerId="ADAL" clId="{CAB1E6EC-A88D-457E-9FD5-F5AD96A33425}" dt="2022-09-25T05:31:24.428" v="6306" actId="255"/>
          <ac:spMkLst>
            <pc:docMk/>
            <pc:sldMk cId="727604869" sldId="449"/>
            <ac:spMk id="7" creationId="{B0DFB660-D0E6-4B6D-995F-78EB528C007D}"/>
          </ac:spMkLst>
        </pc:spChg>
      </pc:sldChg>
      <pc:sldChg chg="modSp add mod">
        <pc:chgData name="Jozef Lukajka" userId="b448bd4e-1b8f-4825-9191-fa2128acad5d" providerId="ADAL" clId="{CAB1E6EC-A88D-457E-9FD5-F5AD96A33425}" dt="2022-09-25T04:19:30.942" v="4780" actId="207"/>
        <pc:sldMkLst>
          <pc:docMk/>
          <pc:sldMk cId="1860117777" sldId="450"/>
        </pc:sldMkLst>
        <pc:spChg chg="mod">
          <ac:chgData name="Jozef Lukajka" userId="b448bd4e-1b8f-4825-9191-fa2128acad5d" providerId="ADAL" clId="{CAB1E6EC-A88D-457E-9FD5-F5AD96A33425}" dt="2022-09-25T04:19:30.942" v="4780" actId="207"/>
          <ac:spMkLst>
            <pc:docMk/>
            <pc:sldMk cId="1860117777" sldId="450"/>
            <ac:spMk id="7" creationId="{B0DFB660-D0E6-4B6D-995F-78EB528C007D}"/>
          </ac:spMkLst>
        </pc:spChg>
      </pc:sldChg>
      <pc:sldChg chg="modSp add mod">
        <pc:chgData name="Jozef Lukajka" userId="b448bd4e-1b8f-4825-9191-fa2128acad5d" providerId="ADAL" clId="{CAB1E6EC-A88D-457E-9FD5-F5AD96A33425}" dt="2022-09-25T04:20:32.313" v="4787" actId="207"/>
        <pc:sldMkLst>
          <pc:docMk/>
          <pc:sldMk cId="3968316055" sldId="451"/>
        </pc:sldMkLst>
        <pc:spChg chg="mod">
          <ac:chgData name="Jozef Lukajka" userId="b448bd4e-1b8f-4825-9191-fa2128acad5d" providerId="ADAL" clId="{CAB1E6EC-A88D-457E-9FD5-F5AD96A33425}" dt="2022-09-25T04:20:32.313" v="4787" actId="207"/>
          <ac:spMkLst>
            <pc:docMk/>
            <pc:sldMk cId="3968316055" sldId="451"/>
            <ac:spMk id="7" creationId="{B0DFB660-D0E6-4B6D-995F-78EB528C007D}"/>
          </ac:spMkLst>
        </pc:spChg>
      </pc:sldChg>
      <pc:sldChg chg="modSp add mod">
        <pc:chgData name="Jozef Lukajka" userId="b448bd4e-1b8f-4825-9191-fa2128acad5d" providerId="ADAL" clId="{CAB1E6EC-A88D-457E-9FD5-F5AD96A33425}" dt="2022-09-25T04:21:54.638" v="4798" actId="255"/>
        <pc:sldMkLst>
          <pc:docMk/>
          <pc:sldMk cId="883289985" sldId="452"/>
        </pc:sldMkLst>
        <pc:spChg chg="mod">
          <ac:chgData name="Jozef Lukajka" userId="b448bd4e-1b8f-4825-9191-fa2128acad5d" providerId="ADAL" clId="{CAB1E6EC-A88D-457E-9FD5-F5AD96A33425}" dt="2022-09-25T04:21:54.638" v="4798" actId="255"/>
          <ac:spMkLst>
            <pc:docMk/>
            <pc:sldMk cId="883289985" sldId="452"/>
            <ac:spMk id="7" creationId="{B0DFB660-D0E6-4B6D-995F-78EB528C007D}"/>
          </ac:spMkLst>
        </pc:spChg>
      </pc:sldChg>
      <pc:sldChg chg="modSp add mod">
        <pc:chgData name="Jozef Lukajka" userId="b448bd4e-1b8f-4825-9191-fa2128acad5d" providerId="ADAL" clId="{CAB1E6EC-A88D-457E-9FD5-F5AD96A33425}" dt="2022-09-25T06:49:46.833" v="7339" actId="207"/>
        <pc:sldMkLst>
          <pc:docMk/>
          <pc:sldMk cId="3461773548" sldId="453"/>
        </pc:sldMkLst>
        <pc:spChg chg="mod">
          <ac:chgData name="Jozef Lukajka" userId="b448bd4e-1b8f-4825-9191-fa2128acad5d" providerId="ADAL" clId="{CAB1E6EC-A88D-457E-9FD5-F5AD96A33425}" dt="2022-09-25T06:49:46.833" v="7339" actId="207"/>
          <ac:spMkLst>
            <pc:docMk/>
            <pc:sldMk cId="3461773548" sldId="453"/>
            <ac:spMk id="7" creationId="{B0DFB660-D0E6-4B6D-995F-78EB528C007D}"/>
          </ac:spMkLst>
        </pc:spChg>
      </pc:sldChg>
      <pc:sldChg chg="modSp add mod">
        <pc:chgData name="Jozef Lukajka" userId="b448bd4e-1b8f-4825-9191-fa2128acad5d" providerId="ADAL" clId="{CAB1E6EC-A88D-457E-9FD5-F5AD96A33425}" dt="2022-09-25T04:31:47.054" v="4849" actId="20577"/>
        <pc:sldMkLst>
          <pc:docMk/>
          <pc:sldMk cId="1593823883" sldId="454"/>
        </pc:sldMkLst>
        <pc:spChg chg="mod">
          <ac:chgData name="Jozef Lukajka" userId="b448bd4e-1b8f-4825-9191-fa2128acad5d" providerId="ADAL" clId="{CAB1E6EC-A88D-457E-9FD5-F5AD96A33425}" dt="2022-09-25T04:31:47.054" v="4849" actId="20577"/>
          <ac:spMkLst>
            <pc:docMk/>
            <pc:sldMk cId="1593823883" sldId="454"/>
            <ac:spMk id="7" creationId="{B0DFB660-D0E6-4B6D-995F-78EB528C007D}"/>
          </ac:spMkLst>
        </pc:spChg>
      </pc:sldChg>
      <pc:sldChg chg="modSp add mod ord">
        <pc:chgData name="Jozef Lukajka" userId="b448bd4e-1b8f-4825-9191-fa2128acad5d" providerId="ADAL" clId="{CAB1E6EC-A88D-457E-9FD5-F5AD96A33425}" dt="2022-09-25T04:38:15.992" v="4915" actId="207"/>
        <pc:sldMkLst>
          <pc:docMk/>
          <pc:sldMk cId="571747478" sldId="455"/>
        </pc:sldMkLst>
        <pc:spChg chg="mod">
          <ac:chgData name="Jozef Lukajka" userId="b448bd4e-1b8f-4825-9191-fa2128acad5d" providerId="ADAL" clId="{CAB1E6EC-A88D-457E-9FD5-F5AD96A33425}" dt="2022-09-25T04:38:15.992" v="4915" actId="207"/>
          <ac:spMkLst>
            <pc:docMk/>
            <pc:sldMk cId="571747478" sldId="455"/>
            <ac:spMk id="7" creationId="{B0DFB660-D0E6-4B6D-995F-78EB528C007D}"/>
          </ac:spMkLst>
        </pc:spChg>
      </pc:sldChg>
      <pc:sldChg chg="modSp add mod">
        <pc:chgData name="Jozef Lukajka" userId="b448bd4e-1b8f-4825-9191-fa2128acad5d" providerId="ADAL" clId="{CAB1E6EC-A88D-457E-9FD5-F5AD96A33425}" dt="2022-09-25T04:41:59.616" v="5079" actId="207"/>
        <pc:sldMkLst>
          <pc:docMk/>
          <pc:sldMk cId="3000250867" sldId="456"/>
        </pc:sldMkLst>
        <pc:spChg chg="mod">
          <ac:chgData name="Jozef Lukajka" userId="b448bd4e-1b8f-4825-9191-fa2128acad5d" providerId="ADAL" clId="{CAB1E6EC-A88D-457E-9FD5-F5AD96A33425}" dt="2022-09-25T04:41:59.616" v="5079" actId="207"/>
          <ac:spMkLst>
            <pc:docMk/>
            <pc:sldMk cId="3000250867" sldId="456"/>
            <ac:spMk id="7" creationId="{B0DFB660-D0E6-4B6D-995F-78EB528C007D}"/>
          </ac:spMkLst>
        </pc:spChg>
      </pc:sldChg>
      <pc:sldChg chg="modSp add mod">
        <pc:chgData name="Jozef Lukajka" userId="b448bd4e-1b8f-4825-9191-fa2128acad5d" providerId="ADAL" clId="{CAB1E6EC-A88D-457E-9FD5-F5AD96A33425}" dt="2022-09-25T04:45:42.321" v="5126" actId="207"/>
        <pc:sldMkLst>
          <pc:docMk/>
          <pc:sldMk cId="1827010788" sldId="457"/>
        </pc:sldMkLst>
        <pc:spChg chg="mod">
          <ac:chgData name="Jozef Lukajka" userId="b448bd4e-1b8f-4825-9191-fa2128acad5d" providerId="ADAL" clId="{CAB1E6EC-A88D-457E-9FD5-F5AD96A33425}" dt="2022-09-25T04:45:42.321" v="5126" actId="207"/>
          <ac:spMkLst>
            <pc:docMk/>
            <pc:sldMk cId="1827010788" sldId="457"/>
            <ac:spMk id="7" creationId="{B0DFB660-D0E6-4B6D-995F-78EB528C007D}"/>
          </ac:spMkLst>
        </pc:spChg>
      </pc:sldChg>
      <pc:sldChg chg="modSp add mod">
        <pc:chgData name="Jozef Lukajka" userId="b448bd4e-1b8f-4825-9191-fa2128acad5d" providerId="ADAL" clId="{CAB1E6EC-A88D-457E-9FD5-F5AD96A33425}" dt="2022-09-25T04:49:15.836" v="5170" actId="113"/>
        <pc:sldMkLst>
          <pc:docMk/>
          <pc:sldMk cId="3604078451" sldId="458"/>
        </pc:sldMkLst>
        <pc:spChg chg="mod">
          <ac:chgData name="Jozef Lukajka" userId="b448bd4e-1b8f-4825-9191-fa2128acad5d" providerId="ADAL" clId="{CAB1E6EC-A88D-457E-9FD5-F5AD96A33425}" dt="2022-09-25T04:49:15.836" v="5170" actId="113"/>
          <ac:spMkLst>
            <pc:docMk/>
            <pc:sldMk cId="3604078451" sldId="458"/>
            <ac:spMk id="7" creationId="{B0DFB660-D0E6-4B6D-995F-78EB528C007D}"/>
          </ac:spMkLst>
        </pc:spChg>
      </pc:sldChg>
      <pc:sldChg chg="addSp modSp add mod">
        <pc:chgData name="Jozef Lukajka" userId="b448bd4e-1b8f-4825-9191-fa2128acad5d" providerId="ADAL" clId="{CAB1E6EC-A88D-457E-9FD5-F5AD96A33425}" dt="2022-09-25T07:12:45.018" v="7382" actId="1076"/>
        <pc:sldMkLst>
          <pc:docMk/>
          <pc:sldMk cId="185661251" sldId="459"/>
        </pc:sldMkLst>
        <pc:spChg chg="mod">
          <ac:chgData name="Jozef Lukajka" userId="b448bd4e-1b8f-4825-9191-fa2128acad5d" providerId="ADAL" clId="{CAB1E6EC-A88D-457E-9FD5-F5AD96A33425}" dt="2022-09-25T04:50:39.254" v="5184" actId="207"/>
          <ac:spMkLst>
            <pc:docMk/>
            <pc:sldMk cId="185661251" sldId="459"/>
            <ac:spMk id="7" creationId="{B0DFB660-D0E6-4B6D-995F-78EB528C007D}"/>
          </ac:spMkLst>
        </pc:spChg>
        <pc:picChg chg="add mod">
          <ac:chgData name="Jozef Lukajka" userId="b448bd4e-1b8f-4825-9191-fa2128acad5d" providerId="ADAL" clId="{CAB1E6EC-A88D-457E-9FD5-F5AD96A33425}" dt="2022-09-25T07:12:45.018" v="7382" actId="1076"/>
          <ac:picMkLst>
            <pc:docMk/>
            <pc:sldMk cId="185661251" sldId="459"/>
            <ac:picMk id="3" creationId="{31EF221A-775C-9B86-C064-10EADBA139F7}"/>
          </ac:picMkLst>
        </pc:picChg>
      </pc:sldChg>
      <pc:sldChg chg="modSp add mod">
        <pc:chgData name="Jozef Lukajka" userId="b448bd4e-1b8f-4825-9191-fa2128acad5d" providerId="ADAL" clId="{CAB1E6EC-A88D-457E-9FD5-F5AD96A33425}" dt="2022-09-25T04:55:32.660" v="5250" actId="113"/>
        <pc:sldMkLst>
          <pc:docMk/>
          <pc:sldMk cId="1610256827" sldId="460"/>
        </pc:sldMkLst>
        <pc:spChg chg="mod">
          <ac:chgData name="Jozef Lukajka" userId="b448bd4e-1b8f-4825-9191-fa2128acad5d" providerId="ADAL" clId="{CAB1E6EC-A88D-457E-9FD5-F5AD96A33425}" dt="2022-09-25T04:55:32.660" v="5250" actId="113"/>
          <ac:spMkLst>
            <pc:docMk/>
            <pc:sldMk cId="1610256827" sldId="460"/>
            <ac:spMk id="7" creationId="{B0DFB660-D0E6-4B6D-995F-78EB528C007D}"/>
          </ac:spMkLst>
        </pc:spChg>
      </pc:sldChg>
      <pc:sldChg chg="modSp add mod">
        <pc:chgData name="Jozef Lukajka" userId="b448bd4e-1b8f-4825-9191-fa2128acad5d" providerId="ADAL" clId="{CAB1E6EC-A88D-457E-9FD5-F5AD96A33425}" dt="2022-09-25T05:00:35.281" v="5419" actId="113"/>
        <pc:sldMkLst>
          <pc:docMk/>
          <pc:sldMk cId="4088373853" sldId="461"/>
        </pc:sldMkLst>
        <pc:spChg chg="mod">
          <ac:chgData name="Jozef Lukajka" userId="b448bd4e-1b8f-4825-9191-fa2128acad5d" providerId="ADAL" clId="{CAB1E6EC-A88D-457E-9FD5-F5AD96A33425}" dt="2022-09-25T05:00:35.281" v="5419" actId="113"/>
          <ac:spMkLst>
            <pc:docMk/>
            <pc:sldMk cId="4088373853" sldId="461"/>
            <ac:spMk id="7" creationId="{B0DFB660-D0E6-4B6D-995F-78EB528C007D}"/>
          </ac:spMkLst>
        </pc:spChg>
      </pc:sldChg>
      <pc:sldChg chg="modSp add mod">
        <pc:chgData name="Jozef Lukajka" userId="b448bd4e-1b8f-4825-9191-fa2128acad5d" providerId="ADAL" clId="{CAB1E6EC-A88D-457E-9FD5-F5AD96A33425}" dt="2022-09-25T05:03:17.944" v="5567" actId="123"/>
        <pc:sldMkLst>
          <pc:docMk/>
          <pc:sldMk cId="4076083052" sldId="462"/>
        </pc:sldMkLst>
        <pc:spChg chg="mod">
          <ac:chgData name="Jozef Lukajka" userId="b448bd4e-1b8f-4825-9191-fa2128acad5d" providerId="ADAL" clId="{CAB1E6EC-A88D-457E-9FD5-F5AD96A33425}" dt="2022-09-25T05:03:17.944" v="5567" actId="123"/>
          <ac:spMkLst>
            <pc:docMk/>
            <pc:sldMk cId="4076083052" sldId="462"/>
            <ac:spMk id="7" creationId="{B0DFB660-D0E6-4B6D-995F-78EB528C007D}"/>
          </ac:spMkLst>
        </pc:spChg>
      </pc:sldChg>
      <pc:sldChg chg="modSp add mod">
        <pc:chgData name="Jozef Lukajka" userId="b448bd4e-1b8f-4825-9191-fa2128acad5d" providerId="ADAL" clId="{CAB1E6EC-A88D-457E-9FD5-F5AD96A33425}" dt="2022-09-25T05:06:15.590" v="5637" actId="207"/>
        <pc:sldMkLst>
          <pc:docMk/>
          <pc:sldMk cId="1671022827" sldId="463"/>
        </pc:sldMkLst>
        <pc:spChg chg="mod">
          <ac:chgData name="Jozef Lukajka" userId="b448bd4e-1b8f-4825-9191-fa2128acad5d" providerId="ADAL" clId="{CAB1E6EC-A88D-457E-9FD5-F5AD96A33425}" dt="2022-09-25T05:06:15.590" v="5637" actId="207"/>
          <ac:spMkLst>
            <pc:docMk/>
            <pc:sldMk cId="1671022827" sldId="463"/>
            <ac:spMk id="7" creationId="{B0DFB660-D0E6-4B6D-995F-78EB528C007D}"/>
          </ac:spMkLst>
        </pc:spChg>
      </pc:sldChg>
      <pc:sldChg chg="modSp add mod">
        <pc:chgData name="Jozef Lukajka" userId="b448bd4e-1b8f-4825-9191-fa2128acad5d" providerId="ADAL" clId="{CAB1E6EC-A88D-457E-9FD5-F5AD96A33425}" dt="2022-09-25T05:08:48.113" v="5677" actId="20577"/>
        <pc:sldMkLst>
          <pc:docMk/>
          <pc:sldMk cId="570135338" sldId="464"/>
        </pc:sldMkLst>
        <pc:spChg chg="mod">
          <ac:chgData name="Jozef Lukajka" userId="b448bd4e-1b8f-4825-9191-fa2128acad5d" providerId="ADAL" clId="{CAB1E6EC-A88D-457E-9FD5-F5AD96A33425}" dt="2022-09-25T05:08:48.113" v="5677" actId="20577"/>
          <ac:spMkLst>
            <pc:docMk/>
            <pc:sldMk cId="570135338" sldId="464"/>
            <ac:spMk id="7" creationId="{B0DFB660-D0E6-4B6D-995F-78EB528C007D}"/>
          </ac:spMkLst>
        </pc:spChg>
      </pc:sldChg>
      <pc:sldChg chg="modSp add mod">
        <pc:chgData name="Jozef Lukajka" userId="b448bd4e-1b8f-4825-9191-fa2128acad5d" providerId="ADAL" clId="{CAB1E6EC-A88D-457E-9FD5-F5AD96A33425}" dt="2022-09-25T05:14:23.520" v="5790" actId="207"/>
        <pc:sldMkLst>
          <pc:docMk/>
          <pc:sldMk cId="2713778073" sldId="465"/>
        </pc:sldMkLst>
        <pc:spChg chg="mod">
          <ac:chgData name="Jozef Lukajka" userId="b448bd4e-1b8f-4825-9191-fa2128acad5d" providerId="ADAL" clId="{CAB1E6EC-A88D-457E-9FD5-F5AD96A33425}" dt="2022-09-25T05:14:23.520" v="5790" actId="207"/>
          <ac:spMkLst>
            <pc:docMk/>
            <pc:sldMk cId="2713778073" sldId="465"/>
            <ac:spMk id="7" creationId="{B0DFB660-D0E6-4B6D-995F-78EB528C007D}"/>
          </ac:spMkLst>
        </pc:spChg>
      </pc:sldChg>
      <pc:sldChg chg="modSp add mod">
        <pc:chgData name="Jozef Lukajka" userId="b448bd4e-1b8f-4825-9191-fa2128acad5d" providerId="ADAL" clId="{CAB1E6EC-A88D-457E-9FD5-F5AD96A33425}" dt="2022-09-25T05:17:04.275" v="5986" actId="113"/>
        <pc:sldMkLst>
          <pc:docMk/>
          <pc:sldMk cId="473748135" sldId="466"/>
        </pc:sldMkLst>
        <pc:spChg chg="mod">
          <ac:chgData name="Jozef Lukajka" userId="b448bd4e-1b8f-4825-9191-fa2128acad5d" providerId="ADAL" clId="{CAB1E6EC-A88D-457E-9FD5-F5AD96A33425}" dt="2022-09-25T05:17:04.275" v="5986" actId="113"/>
          <ac:spMkLst>
            <pc:docMk/>
            <pc:sldMk cId="473748135" sldId="466"/>
            <ac:spMk id="7" creationId="{B0DFB660-D0E6-4B6D-995F-78EB528C007D}"/>
          </ac:spMkLst>
        </pc:spChg>
      </pc:sldChg>
      <pc:sldChg chg="modSp add mod">
        <pc:chgData name="Jozef Lukajka" userId="b448bd4e-1b8f-4825-9191-fa2128acad5d" providerId="ADAL" clId="{CAB1E6EC-A88D-457E-9FD5-F5AD96A33425}" dt="2022-09-25T07:01:54.148" v="7352" actId="6549"/>
        <pc:sldMkLst>
          <pc:docMk/>
          <pc:sldMk cId="2163429493" sldId="467"/>
        </pc:sldMkLst>
        <pc:spChg chg="mod">
          <ac:chgData name="Jozef Lukajka" userId="b448bd4e-1b8f-4825-9191-fa2128acad5d" providerId="ADAL" clId="{CAB1E6EC-A88D-457E-9FD5-F5AD96A33425}" dt="2022-09-25T07:01:54.148" v="7352" actId="6549"/>
          <ac:spMkLst>
            <pc:docMk/>
            <pc:sldMk cId="2163429493" sldId="467"/>
            <ac:spMk id="7" creationId="{B0DFB660-D0E6-4B6D-995F-78EB528C007D}"/>
          </ac:spMkLst>
        </pc:spChg>
      </pc:sldChg>
      <pc:sldChg chg="modSp add mod">
        <pc:chgData name="Jozef Lukajka" userId="b448bd4e-1b8f-4825-9191-fa2128acad5d" providerId="ADAL" clId="{CAB1E6EC-A88D-457E-9FD5-F5AD96A33425}" dt="2022-09-25T05:26:04.979" v="6269" actId="113"/>
        <pc:sldMkLst>
          <pc:docMk/>
          <pc:sldMk cId="3300319909" sldId="468"/>
        </pc:sldMkLst>
        <pc:spChg chg="mod">
          <ac:chgData name="Jozef Lukajka" userId="b448bd4e-1b8f-4825-9191-fa2128acad5d" providerId="ADAL" clId="{CAB1E6EC-A88D-457E-9FD5-F5AD96A33425}" dt="2022-09-25T05:26:04.979" v="6269" actId="113"/>
          <ac:spMkLst>
            <pc:docMk/>
            <pc:sldMk cId="3300319909" sldId="468"/>
            <ac:spMk id="7" creationId="{B0DFB660-D0E6-4B6D-995F-78EB528C007D}"/>
          </ac:spMkLst>
        </pc:spChg>
      </pc:sldChg>
      <pc:sldChg chg="modSp add mod">
        <pc:chgData name="Jozef Lukajka" userId="b448bd4e-1b8f-4825-9191-fa2128acad5d" providerId="ADAL" clId="{CAB1E6EC-A88D-457E-9FD5-F5AD96A33425}" dt="2022-09-25T05:34:55.076" v="6410" actId="255"/>
        <pc:sldMkLst>
          <pc:docMk/>
          <pc:sldMk cId="954283741" sldId="469"/>
        </pc:sldMkLst>
        <pc:spChg chg="mod">
          <ac:chgData name="Jozef Lukajka" userId="b448bd4e-1b8f-4825-9191-fa2128acad5d" providerId="ADAL" clId="{CAB1E6EC-A88D-457E-9FD5-F5AD96A33425}" dt="2022-09-25T05:34:55.076" v="6410" actId="255"/>
          <ac:spMkLst>
            <pc:docMk/>
            <pc:sldMk cId="954283741" sldId="469"/>
            <ac:spMk id="7" creationId="{B0DFB660-D0E6-4B6D-995F-78EB528C007D}"/>
          </ac:spMkLst>
        </pc:spChg>
      </pc:sldChg>
      <pc:sldChg chg="modSp add mod">
        <pc:chgData name="Jozef Lukajka" userId="b448bd4e-1b8f-4825-9191-fa2128acad5d" providerId="ADAL" clId="{CAB1E6EC-A88D-457E-9FD5-F5AD96A33425}" dt="2022-09-25T05:38:35.588" v="6453" actId="20577"/>
        <pc:sldMkLst>
          <pc:docMk/>
          <pc:sldMk cId="2645406589" sldId="470"/>
        </pc:sldMkLst>
        <pc:spChg chg="mod">
          <ac:chgData name="Jozef Lukajka" userId="b448bd4e-1b8f-4825-9191-fa2128acad5d" providerId="ADAL" clId="{CAB1E6EC-A88D-457E-9FD5-F5AD96A33425}" dt="2022-09-25T05:36:22.622" v="6415" actId="207"/>
          <ac:spMkLst>
            <pc:docMk/>
            <pc:sldMk cId="2645406589" sldId="470"/>
            <ac:spMk id="2" creationId="{00000000-0000-0000-0000-000000000000}"/>
          </ac:spMkLst>
        </pc:spChg>
        <pc:spChg chg="mod">
          <ac:chgData name="Jozef Lukajka" userId="b448bd4e-1b8f-4825-9191-fa2128acad5d" providerId="ADAL" clId="{CAB1E6EC-A88D-457E-9FD5-F5AD96A33425}" dt="2022-09-25T05:38:35.588" v="6453" actId="20577"/>
          <ac:spMkLst>
            <pc:docMk/>
            <pc:sldMk cId="2645406589" sldId="470"/>
            <ac:spMk id="7" creationId="{B0DFB660-D0E6-4B6D-995F-78EB528C007D}"/>
          </ac:spMkLst>
        </pc:spChg>
      </pc:sldChg>
      <pc:sldChg chg="modSp add mod">
        <pc:chgData name="Jozef Lukajka" userId="b448bd4e-1b8f-4825-9191-fa2128acad5d" providerId="ADAL" clId="{CAB1E6EC-A88D-457E-9FD5-F5AD96A33425}" dt="2022-09-25T05:48:00.805" v="6468" actId="207"/>
        <pc:sldMkLst>
          <pc:docMk/>
          <pc:sldMk cId="2200643433" sldId="471"/>
        </pc:sldMkLst>
        <pc:spChg chg="mod">
          <ac:chgData name="Jozef Lukajka" userId="b448bd4e-1b8f-4825-9191-fa2128acad5d" providerId="ADAL" clId="{CAB1E6EC-A88D-457E-9FD5-F5AD96A33425}" dt="2022-09-25T05:48:00.805" v="6468" actId="207"/>
          <ac:spMkLst>
            <pc:docMk/>
            <pc:sldMk cId="2200643433" sldId="471"/>
            <ac:spMk id="7" creationId="{B0DFB660-D0E6-4B6D-995F-78EB528C007D}"/>
          </ac:spMkLst>
        </pc:spChg>
      </pc:sldChg>
      <pc:sldChg chg="modSp add mod">
        <pc:chgData name="Jozef Lukajka" userId="b448bd4e-1b8f-4825-9191-fa2128acad5d" providerId="ADAL" clId="{CAB1E6EC-A88D-457E-9FD5-F5AD96A33425}" dt="2022-09-25T05:49:23.073" v="6475" actId="207"/>
        <pc:sldMkLst>
          <pc:docMk/>
          <pc:sldMk cId="1058697696" sldId="472"/>
        </pc:sldMkLst>
        <pc:spChg chg="mod">
          <ac:chgData name="Jozef Lukajka" userId="b448bd4e-1b8f-4825-9191-fa2128acad5d" providerId="ADAL" clId="{CAB1E6EC-A88D-457E-9FD5-F5AD96A33425}" dt="2022-09-25T05:49:23.073" v="6475" actId="207"/>
          <ac:spMkLst>
            <pc:docMk/>
            <pc:sldMk cId="1058697696" sldId="472"/>
            <ac:spMk id="7" creationId="{B0DFB660-D0E6-4B6D-995F-78EB528C007D}"/>
          </ac:spMkLst>
        </pc:spChg>
      </pc:sldChg>
      <pc:sldChg chg="modSp add mod">
        <pc:chgData name="Jozef Lukajka" userId="b448bd4e-1b8f-4825-9191-fa2128acad5d" providerId="ADAL" clId="{CAB1E6EC-A88D-457E-9FD5-F5AD96A33425}" dt="2022-09-25T06:26:09.125" v="6933" actId="20577"/>
        <pc:sldMkLst>
          <pc:docMk/>
          <pc:sldMk cId="2252177828" sldId="473"/>
        </pc:sldMkLst>
        <pc:spChg chg="mod">
          <ac:chgData name="Jozef Lukajka" userId="b448bd4e-1b8f-4825-9191-fa2128acad5d" providerId="ADAL" clId="{CAB1E6EC-A88D-457E-9FD5-F5AD96A33425}" dt="2022-09-25T06:26:09.125" v="6933" actId="20577"/>
          <ac:spMkLst>
            <pc:docMk/>
            <pc:sldMk cId="2252177828" sldId="473"/>
            <ac:spMk id="7" creationId="{B0DFB660-D0E6-4B6D-995F-78EB528C007D}"/>
          </ac:spMkLst>
        </pc:spChg>
      </pc:sldChg>
      <pc:sldChg chg="modSp add mod">
        <pc:chgData name="Jozef Lukajka" userId="b448bd4e-1b8f-4825-9191-fa2128acad5d" providerId="ADAL" clId="{CAB1E6EC-A88D-457E-9FD5-F5AD96A33425}" dt="2022-09-25T05:52:13.350" v="6508" actId="113"/>
        <pc:sldMkLst>
          <pc:docMk/>
          <pc:sldMk cId="2978821479" sldId="474"/>
        </pc:sldMkLst>
        <pc:spChg chg="mod">
          <ac:chgData name="Jozef Lukajka" userId="b448bd4e-1b8f-4825-9191-fa2128acad5d" providerId="ADAL" clId="{CAB1E6EC-A88D-457E-9FD5-F5AD96A33425}" dt="2022-09-25T05:52:13.350" v="6508" actId="113"/>
          <ac:spMkLst>
            <pc:docMk/>
            <pc:sldMk cId="2978821479" sldId="474"/>
            <ac:spMk id="7" creationId="{B0DFB660-D0E6-4B6D-995F-78EB528C007D}"/>
          </ac:spMkLst>
        </pc:spChg>
      </pc:sldChg>
      <pc:sldChg chg="modSp add mod">
        <pc:chgData name="Jozef Lukajka" userId="b448bd4e-1b8f-4825-9191-fa2128acad5d" providerId="ADAL" clId="{CAB1E6EC-A88D-457E-9FD5-F5AD96A33425}" dt="2022-09-25T05:53:02.424" v="6515" actId="207"/>
        <pc:sldMkLst>
          <pc:docMk/>
          <pc:sldMk cId="4603120" sldId="475"/>
        </pc:sldMkLst>
        <pc:spChg chg="mod">
          <ac:chgData name="Jozef Lukajka" userId="b448bd4e-1b8f-4825-9191-fa2128acad5d" providerId="ADAL" clId="{CAB1E6EC-A88D-457E-9FD5-F5AD96A33425}" dt="2022-09-25T05:53:02.424" v="6515" actId="207"/>
          <ac:spMkLst>
            <pc:docMk/>
            <pc:sldMk cId="4603120" sldId="475"/>
            <ac:spMk id="7" creationId="{B0DFB660-D0E6-4B6D-995F-78EB528C007D}"/>
          </ac:spMkLst>
        </pc:spChg>
      </pc:sldChg>
      <pc:sldChg chg="modSp add mod">
        <pc:chgData name="Jozef Lukajka" userId="b448bd4e-1b8f-4825-9191-fa2128acad5d" providerId="ADAL" clId="{CAB1E6EC-A88D-457E-9FD5-F5AD96A33425}" dt="2022-09-25T05:55:16.266" v="6538" actId="207"/>
        <pc:sldMkLst>
          <pc:docMk/>
          <pc:sldMk cId="4189326734" sldId="476"/>
        </pc:sldMkLst>
        <pc:spChg chg="mod">
          <ac:chgData name="Jozef Lukajka" userId="b448bd4e-1b8f-4825-9191-fa2128acad5d" providerId="ADAL" clId="{CAB1E6EC-A88D-457E-9FD5-F5AD96A33425}" dt="2022-09-25T05:55:16.266" v="6538" actId="207"/>
          <ac:spMkLst>
            <pc:docMk/>
            <pc:sldMk cId="4189326734" sldId="476"/>
            <ac:spMk id="7" creationId="{B0DFB660-D0E6-4B6D-995F-78EB528C007D}"/>
          </ac:spMkLst>
        </pc:spChg>
      </pc:sldChg>
      <pc:sldChg chg="modSp add mod">
        <pc:chgData name="Jozef Lukajka" userId="b448bd4e-1b8f-4825-9191-fa2128acad5d" providerId="ADAL" clId="{CAB1E6EC-A88D-457E-9FD5-F5AD96A33425}" dt="2022-09-25T05:58:48.834" v="6561" actId="20577"/>
        <pc:sldMkLst>
          <pc:docMk/>
          <pc:sldMk cId="2156119676" sldId="477"/>
        </pc:sldMkLst>
        <pc:spChg chg="mod">
          <ac:chgData name="Jozef Lukajka" userId="b448bd4e-1b8f-4825-9191-fa2128acad5d" providerId="ADAL" clId="{CAB1E6EC-A88D-457E-9FD5-F5AD96A33425}" dt="2022-09-25T05:58:48.834" v="6561" actId="20577"/>
          <ac:spMkLst>
            <pc:docMk/>
            <pc:sldMk cId="2156119676" sldId="477"/>
            <ac:spMk id="7" creationId="{B0DFB660-D0E6-4B6D-995F-78EB528C007D}"/>
          </ac:spMkLst>
        </pc:spChg>
      </pc:sldChg>
      <pc:sldChg chg="modSp add mod">
        <pc:chgData name="Jozef Lukajka" userId="b448bd4e-1b8f-4825-9191-fa2128acad5d" providerId="ADAL" clId="{CAB1E6EC-A88D-457E-9FD5-F5AD96A33425}" dt="2022-09-25T05:59:26.243" v="6570" actId="207"/>
        <pc:sldMkLst>
          <pc:docMk/>
          <pc:sldMk cId="2425469609" sldId="478"/>
        </pc:sldMkLst>
        <pc:spChg chg="mod">
          <ac:chgData name="Jozef Lukajka" userId="b448bd4e-1b8f-4825-9191-fa2128acad5d" providerId="ADAL" clId="{CAB1E6EC-A88D-457E-9FD5-F5AD96A33425}" dt="2022-09-25T05:59:26.243" v="6570" actId="207"/>
          <ac:spMkLst>
            <pc:docMk/>
            <pc:sldMk cId="2425469609" sldId="478"/>
            <ac:spMk id="7" creationId="{B0DFB660-D0E6-4B6D-995F-78EB528C007D}"/>
          </ac:spMkLst>
        </pc:spChg>
      </pc:sldChg>
      <pc:sldChg chg="modSp add mod">
        <pc:chgData name="Jozef Lukajka" userId="b448bd4e-1b8f-4825-9191-fa2128acad5d" providerId="ADAL" clId="{CAB1E6EC-A88D-457E-9FD5-F5AD96A33425}" dt="2022-09-25T06:00:35.873" v="6582" actId="207"/>
        <pc:sldMkLst>
          <pc:docMk/>
          <pc:sldMk cId="436389941" sldId="479"/>
        </pc:sldMkLst>
        <pc:spChg chg="mod">
          <ac:chgData name="Jozef Lukajka" userId="b448bd4e-1b8f-4825-9191-fa2128acad5d" providerId="ADAL" clId="{CAB1E6EC-A88D-457E-9FD5-F5AD96A33425}" dt="2022-09-25T06:00:35.873" v="6582" actId="207"/>
          <ac:spMkLst>
            <pc:docMk/>
            <pc:sldMk cId="436389941" sldId="479"/>
            <ac:spMk id="7" creationId="{B0DFB660-D0E6-4B6D-995F-78EB528C007D}"/>
          </ac:spMkLst>
        </pc:spChg>
      </pc:sldChg>
      <pc:sldChg chg="modSp add mod">
        <pc:chgData name="Jozef Lukajka" userId="b448bd4e-1b8f-4825-9191-fa2128acad5d" providerId="ADAL" clId="{CAB1E6EC-A88D-457E-9FD5-F5AD96A33425}" dt="2022-09-25T06:02:24.900" v="6603" actId="207"/>
        <pc:sldMkLst>
          <pc:docMk/>
          <pc:sldMk cId="507726406" sldId="480"/>
        </pc:sldMkLst>
        <pc:spChg chg="mod">
          <ac:chgData name="Jozef Lukajka" userId="b448bd4e-1b8f-4825-9191-fa2128acad5d" providerId="ADAL" clId="{CAB1E6EC-A88D-457E-9FD5-F5AD96A33425}" dt="2022-09-25T06:02:24.900" v="6603" actId="207"/>
          <ac:spMkLst>
            <pc:docMk/>
            <pc:sldMk cId="507726406" sldId="480"/>
            <ac:spMk id="7" creationId="{B0DFB660-D0E6-4B6D-995F-78EB528C007D}"/>
          </ac:spMkLst>
        </pc:spChg>
      </pc:sldChg>
      <pc:sldChg chg="modSp add mod">
        <pc:chgData name="Jozef Lukajka" userId="b448bd4e-1b8f-4825-9191-fa2128acad5d" providerId="ADAL" clId="{CAB1E6EC-A88D-457E-9FD5-F5AD96A33425}" dt="2022-09-25T06:04:23.362" v="6616" actId="207"/>
        <pc:sldMkLst>
          <pc:docMk/>
          <pc:sldMk cId="1974776202" sldId="481"/>
        </pc:sldMkLst>
        <pc:spChg chg="mod">
          <ac:chgData name="Jozef Lukajka" userId="b448bd4e-1b8f-4825-9191-fa2128acad5d" providerId="ADAL" clId="{CAB1E6EC-A88D-457E-9FD5-F5AD96A33425}" dt="2022-09-25T06:04:23.362" v="6616" actId="207"/>
          <ac:spMkLst>
            <pc:docMk/>
            <pc:sldMk cId="1974776202" sldId="481"/>
            <ac:spMk id="7" creationId="{B0DFB660-D0E6-4B6D-995F-78EB528C007D}"/>
          </ac:spMkLst>
        </pc:spChg>
      </pc:sldChg>
      <pc:sldChg chg="modSp add mod">
        <pc:chgData name="Jozef Lukajka" userId="b448bd4e-1b8f-4825-9191-fa2128acad5d" providerId="ADAL" clId="{CAB1E6EC-A88D-457E-9FD5-F5AD96A33425}" dt="2022-09-25T06:05:52.742" v="6634" actId="207"/>
        <pc:sldMkLst>
          <pc:docMk/>
          <pc:sldMk cId="599435859" sldId="482"/>
        </pc:sldMkLst>
        <pc:spChg chg="mod">
          <ac:chgData name="Jozef Lukajka" userId="b448bd4e-1b8f-4825-9191-fa2128acad5d" providerId="ADAL" clId="{CAB1E6EC-A88D-457E-9FD5-F5AD96A33425}" dt="2022-09-25T06:05:52.742" v="6634" actId="207"/>
          <ac:spMkLst>
            <pc:docMk/>
            <pc:sldMk cId="599435859" sldId="482"/>
            <ac:spMk id="7" creationId="{B0DFB660-D0E6-4B6D-995F-78EB528C007D}"/>
          </ac:spMkLst>
        </pc:spChg>
      </pc:sldChg>
      <pc:sldChg chg="modSp add mod">
        <pc:chgData name="Jozef Lukajka" userId="b448bd4e-1b8f-4825-9191-fa2128acad5d" providerId="ADAL" clId="{CAB1E6EC-A88D-457E-9FD5-F5AD96A33425}" dt="2022-09-25T06:06:39.976" v="6644" actId="207"/>
        <pc:sldMkLst>
          <pc:docMk/>
          <pc:sldMk cId="458807089" sldId="483"/>
        </pc:sldMkLst>
        <pc:spChg chg="mod">
          <ac:chgData name="Jozef Lukajka" userId="b448bd4e-1b8f-4825-9191-fa2128acad5d" providerId="ADAL" clId="{CAB1E6EC-A88D-457E-9FD5-F5AD96A33425}" dt="2022-09-25T06:06:39.976" v="6644" actId="207"/>
          <ac:spMkLst>
            <pc:docMk/>
            <pc:sldMk cId="458807089" sldId="483"/>
            <ac:spMk id="7" creationId="{B0DFB660-D0E6-4B6D-995F-78EB528C007D}"/>
          </ac:spMkLst>
        </pc:spChg>
      </pc:sldChg>
      <pc:sldChg chg="modSp add mod">
        <pc:chgData name="Jozef Lukajka" userId="b448bd4e-1b8f-4825-9191-fa2128acad5d" providerId="ADAL" clId="{CAB1E6EC-A88D-457E-9FD5-F5AD96A33425}" dt="2022-09-25T06:09:57.016" v="6671" actId="207"/>
        <pc:sldMkLst>
          <pc:docMk/>
          <pc:sldMk cId="2549094726" sldId="484"/>
        </pc:sldMkLst>
        <pc:spChg chg="mod">
          <ac:chgData name="Jozef Lukajka" userId="b448bd4e-1b8f-4825-9191-fa2128acad5d" providerId="ADAL" clId="{CAB1E6EC-A88D-457E-9FD5-F5AD96A33425}" dt="2022-09-25T06:09:57.016" v="6671" actId="207"/>
          <ac:spMkLst>
            <pc:docMk/>
            <pc:sldMk cId="2549094726" sldId="484"/>
            <ac:spMk id="7" creationId="{B0DFB660-D0E6-4B6D-995F-78EB528C007D}"/>
          </ac:spMkLst>
        </pc:spChg>
      </pc:sldChg>
      <pc:sldChg chg="modSp add mod">
        <pc:chgData name="Jozef Lukajka" userId="b448bd4e-1b8f-4825-9191-fa2128acad5d" providerId="ADAL" clId="{CAB1E6EC-A88D-457E-9FD5-F5AD96A33425}" dt="2022-09-25T06:10:40.670" v="6679" actId="207"/>
        <pc:sldMkLst>
          <pc:docMk/>
          <pc:sldMk cId="3674260738" sldId="485"/>
        </pc:sldMkLst>
        <pc:spChg chg="mod">
          <ac:chgData name="Jozef Lukajka" userId="b448bd4e-1b8f-4825-9191-fa2128acad5d" providerId="ADAL" clId="{CAB1E6EC-A88D-457E-9FD5-F5AD96A33425}" dt="2022-09-25T06:10:40.670" v="6679" actId="207"/>
          <ac:spMkLst>
            <pc:docMk/>
            <pc:sldMk cId="3674260738" sldId="485"/>
            <ac:spMk id="7" creationId="{B0DFB660-D0E6-4B6D-995F-78EB528C007D}"/>
          </ac:spMkLst>
        </pc:spChg>
      </pc:sldChg>
      <pc:sldChg chg="modSp add mod">
        <pc:chgData name="Jozef Lukajka" userId="b448bd4e-1b8f-4825-9191-fa2128acad5d" providerId="ADAL" clId="{CAB1E6EC-A88D-457E-9FD5-F5AD96A33425}" dt="2022-09-25T06:11:22.817" v="6687" actId="207"/>
        <pc:sldMkLst>
          <pc:docMk/>
          <pc:sldMk cId="2261057044" sldId="486"/>
        </pc:sldMkLst>
        <pc:spChg chg="mod">
          <ac:chgData name="Jozef Lukajka" userId="b448bd4e-1b8f-4825-9191-fa2128acad5d" providerId="ADAL" clId="{CAB1E6EC-A88D-457E-9FD5-F5AD96A33425}" dt="2022-09-25T06:11:22.817" v="6687" actId="207"/>
          <ac:spMkLst>
            <pc:docMk/>
            <pc:sldMk cId="2261057044" sldId="486"/>
            <ac:spMk id="7" creationId="{B0DFB660-D0E6-4B6D-995F-78EB528C007D}"/>
          </ac:spMkLst>
        </pc:spChg>
      </pc:sldChg>
      <pc:sldChg chg="modSp add mod">
        <pc:chgData name="Jozef Lukajka" userId="b448bd4e-1b8f-4825-9191-fa2128acad5d" providerId="ADAL" clId="{CAB1E6EC-A88D-457E-9FD5-F5AD96A33425}" dt="2022-09-25T06:13:25.052" v="6731" actId="255"/>
        <pc:sldMkLst>
          <pc:docMk/>
          <pc:sldMk cId="1952134660" sldId="487"/>
        </pc:sldMkLst>
        <pc:spChg chg="mod">
          <ac:chgData name="Jozef Lukajka" userId="b448bd4e-1b8f-4825-9191-fa2128acad5d" providerId="ADAL" clId="{CAB1E6EC-A88D-457E-9FD5-F5AD96A33425}" dt="2022-09-25T06:13:25.052" v="6731" actId="255"/>
          <ac:spMkLst>
            <pc:docMk/>
            <pc:sldMk cId="1952134660" sldId="487"/>
            <ac:spMk id="7" creationId="{B0DFB660-D0E6-4B6D-995F-78EB528C007D}"/>
          </ac:spMkLst>
        </pc:spChg>
      </pc:sldChg>
      <pc:sldChg chg="modSp add mod">
        <pc:chgData name="Jozef Lukajka" userId="b448bd4e-1b8f-4825-9191-fa2128acad5d" providerId="ADAL" clId="{CAB1E6EC-A88D-457E-9FD5-F5AD96A33425}" dt="2022-09-25T06:15:16.409" v="6756" actId="6549"/>
        <pc:sldMkLst>
          <pc:docMk/>
          <pc:sldMk cId="770518802" sldId="488"/>
        </pc:sldMkLst>
        <pc:spChg chg="mod">
          <ac:chgData name="Jozef Lukajka" userId="b448bd4e-1b8f-4825-9191-fa2128acad5d" providerId="ADAL" clId="{CAB1E6EC-A88D-457E-9FD5-F5AD96A33425}" dt="2022-09-25T06:15:16.409" v="6756" actId="6549"/>
          <ac:spMkLst>
            <pc:docMk/>
            <pc:sldMk cId="770518802" sldId="488"/>
            <ac:spMk id="7" creationId="{B0DFB660-D0E6-4B6D-995F-78EB528C007D}"/>
          </ac:spMkLst>
        </pc:spChg>
      </pc:sldChg>
      <pc:sldChg chg="modSp add mod">
        <pc:chgData name="Jozef Lukajka" userId="b448bd4e-1b8f-4825-9191-fa2128acad5d" providerId="ADAL" clId="{CAB1E6EC-A88D-457E-9FD5-F5AD96A33425}" dt="2022-09-25T06:15:58.350" v="6764" actId="207"/>
        <pc:sldMkLst>
          <pc:docMk/>
          <pc:sldMk cId="479068901" sldId="489"/>
        </pc:sldMkLst>
        <pc:spChg chg="mod">
          <ac:chgData name="Jozef Lukajka" userId="b448bd4e-1b8f-4825-9191-fa2128acad5d" providerId="ADAL" clId="{CAB1E6EC-A88D-457E-9FD5-F5AD96A33425}" dt="2022-09-25T06:15:58.350" v="6764" actId="207"/>
          <ac:spMkLst>
            <pc:docMk/>
            <pc:sldMk cId="479068901" sldId="489"/>
            <ac:spMk id="7" creationId="{B0DFB660-D0E6-4B6D-995F-78EB528C007D}"/>
          </ac:spMkLst>
        </pc:spChg>
      </pc:sldChg>
      <pc:sldChg chg="modSp add mod">
        <pc:chgData name="Jozef Lukajka" userId="b448bd4e-1b8f-4825-9191-fa2128acad5d" providerId="ADAL" clId="{CAB1E6EC-A88D-457E-9FD5-F5AD96A33425}" dt="2022-09-25T06:19:05.974" v="6887" actId="20577"/>
        <pc:sldMkLst>
          <pc:docMk/>
          <pc:sldMk cId="4163619166" sldId="490"/>
        </pc:sldMkLst>
        <pc:spChg chg="mod">
          <ac:chgData name="Jozef Lukajka" userId="b448bd4e-1b8f-4825-9191-fa2128acad5d" providerId="ADAL" clId="{CAB1E6EC-A88D-457E-9FD5-F5AD96A33425}" dt="2022-09-25T06:19:05.974" v="6887" actId="20577"/>
          <ac:spMkLst>
            <pc:docMk/>
            <pc:sldMk cId="4163619166" sldId="490"/>
            <ac:spMk id="7" creationId="{B0DFB660-D0E6-4B6D-995F-78EB528C007D}"/>
          </ac:spMkLst>
        </pc:spChg>
      </pc:sldChg>
      <pc:sldChg chg="modSp add mod">
        <pc:chgData name="Jozef Lukajka" userId="b448bd4e-1b8f-4825-9191-fa2128acad5d" providerId="ADAL" clId="{CAB1E6EC-A88D-457E-9FD5-F5AD96A33425}" dt="2022-09-25T06:30:33.837" v="6964" actId="207"/>
        <pc:sldMkLst>
          <pc:docMk/>
          <pc:sldMk cId="3418635104" sldId="491"/>
        </pc:sldMkLst>
        <pc:spChg chg="mod">
          <ac:chgData name="Jozef Lukajka" userId="b448bd4e-1b8f-4825-9191-fa2128acad5d" providerId="ADAL" clId="{CAB1E6EC-A88D-457E-9FD5-F5AD96A33425}" dt="2022-09-25T06:30:33.837" v="6964" actId="207"/>
          <ac:spMkLst>
            <pc:docMk/>
            <pc:sldMk cId="3418635104" sldId="491"/>
            <ac:spMk id="7" creationId="{B0DFB660-D0E6-4B6D-995F-78EB528C007D}"/>
          </ac:spMkLst>
        </pc:spChg>
      </pc:sldChg>
      <pc:sldChg chg="modSp add mod ord">
        <pc:chgData name="Jozef Lukajka" userId="b448bd4e-1b8f-4825-9191-fa2128acad5d" providerId="ADAL" clId="{CAB1E6EC-A88D-457E-9FD5-F5AD96A33425}" dt="2022-09-25T06:38:36.147" v="7120" actId="113"/>
        <pc:sldMkLst>
          <pc:docMk/>
          <pc:sldMk cId="3463215057" sldId="492"/>
        </pc:sldMkLst>
        <pc:spChg chg="mod">
          <ac:chgData name="Jozef Lukajka" userId="b448bd4e-1b8f-4825-9191-fa2128acad5d" providerId="ADAL" clId="{CAB1E6EC-A88D-457E-9FD5-F5AD96A33425}" dt="2022-09-25T06:38:36.147" v="7120" actId="113"/>
          <ac:spMkLst>
            <pc:docMk/>
            <pc:sldMk cId="3463215057" sldId="492"/>
            <ac:spMk id="7" creationId="{B0DFB660-D0E6-4B6D-995F-78EB528C007D}"/>
          </ac:spMkLst>
        </pc:spChg>
      </pc:sldChg>
      <pc:sldChg chg="modSp add mod ord">
        <pc:chgData name="Jozef Lukajka" userId="b448bd4e-1b8f-4825-9191-fa2128acad5d" providerId="ADAL" clId="{CAB1E6EC-A88D-457E-9FD5-F5AD96A33425}" dt="2022-09-25T06:40:16.029" v="7127" actId="20577"/>
        <pc:sldMkLst>
          <pc:docMk/>
          <pc:sldMk cId="171682712" sldId="493"/>
        </pc:sldMkLst>
        <pc:spChg chg="mod">
          <ac:chgData name="Jozef Lukajka" userId="b448bd4e-1b8f-4825-9191-fa2128acad5d" providerId="ADAL" clId="{CAB1E6EC-A88D-457E-9FD5-F5AD96A33425}" dt="2022-09-25T06:40:16.029" v="7127" actId="20577"/>
          <ac:spMkLst>
            <pc:docMk/>
            <pc:sldMk cId="171682712" sldId="493"/>
            <ac:spMk id="7" creationId="{B0DFB660-D0E6-4B6D-995F-78EB528C007D}"/>
          </ac:spMkLst>
        </pc:spChg>
      </pc:sldChg>
      <pc:sldChg chg="add ord">
        <pc:chgData name="Jozef Lukajka" userId="b448bd4e-1b8f-4825-9191-fa2128acad5d" providerId="ADAL" clId="{CAB1E6EC-A88D-457E-9FD5-F5AD96A33425}" dt="2022-09-25T06:40:57.368" v="7132"/>
        <pc:sldMkLst>
          <pc:docMk/>
          <pc:sldMk cId="116107794" sldId="494"/>
        </pc:sldMkLst>
      </pc:sldChg>
      <pc:sldChg chg="add ord">
        <pc:chgData name="Jozef Lukajka" userId="b448bd4e-1b8f-4825-9191-fa2128acad5d" providerId="ADAL" clId="{CAB1E6EC-A88D-457E-9FD5-F5AD96A33425}" dt="2022-09-25T06:41:58.396" v="7137"/>
        <pc:sldMkLst>
          <pc:docMk/>
          <pc:sldMk cId="378273169" sldId="495"/>
        </pc:sldMkLst>
      </pc:sldChg>
      <pc:sldChg chg="modSp add mod ord">
        <pc:chgData name="Jozef Lukajka" userId="b448bd4e-1b8f-4825-9191-fa2128acad5d" providerId="ADAL" clId="{CAB1E6EC-A88D-457E-9FD5-F5AD96A33425}" dt="2022-09-25T06:45:31.781" v="7303" actId="20577"/>
        <pc:sldMkLst>
          <pc:docMk/>
          <pc:sldMk cId="812748001" sldId="496"/>
        </pc:sldMkLst>
        <pc:spChg chg="mod">
          <ac:chgData name="Jozef Lukajka" userId="b448bd4e-1b8f-4825-9191-fa2128acad5d" providerId="ADAL" clId="{CAB1E6EC-A88D-457E-9FD5-F5AD96A33425}" dt="2022-09-25T06:45:31.781" v="7303" actId="20577"/>
          <ac:spMkLst>
            <pc:docMk/>
            <pc:sldMk cId="812748001" sldId="496"/>
            <ac:spMk id="7" creationId="{B0DFB660-D0E6-4B6D-995F-78EB528C007D}"/>
          </ac:spMkLst>
        </pc:spChg>
      </pc:sldChg>
      <pc:sldChg chg="modSp add mod ord">
        <pc:chgData name="Jozef Lukajka" userId="b448bd4e-1b8f-4825-9191-fa2128acad5d" providerId="ADAL" clId="{CAB1E6EC-A88D-457E-9FD5-F5AD96A33425}" dt="2022-09-25T06:47:14.164" v="7338" actId="113"/>
        <pc:sldMkLst>
          <pc:docMk/>
          <pc:sldMk cId="2807451007" sldId="497"/>
        </pc:sldMkLst>
        <pc:spChg chg="mod">
          <ac:chgData name="Jozef Lukajka" userId="b448bd4e-1b8f-4825-9191-fa2128acad5d" providerId="ADAL" clId="{CAB1E6EC-A88D-457E-9FD5-F5AD96A33425}" dt="2022-09-25T06:47:14.164" v="7338" actId="113"/>
          <ac:spMkLst>
            <pc:docMk/>
            <pc:sldMk cId="2807451007" sldId="497"/>
            <ac:spMk id="7" creationId="{B0DFB660-D0E6-4B6D-995F-78EB528C007D}"/>
          </ac:spMkLst>
        </pc:spChg>
      </pc:sldChg>
      <pc:sldChg chg="addSp modSp add mod">
        <pc:chgData name="Jozef Lukajka" userId="b448bd4e-1b8f-4825-9191-fa2128acad5d" providerId="ADAL" clId="{CAB1E6EC-A88D-457E-9FD5-F5AD96A33425}" dt="2022-09-25T07:02:41.991" v="7355" actId="14100"/>
        <pc:sldMkLst>
          <pc:docMk/>
          <pc:sldMk cId="108465303" sldId="498"/>
        </pc:sldMkLst>
        <pc:spChg chg="mod">
          <ac:chgData name="Jozef Lukajka" userId="b448bd4e-1b8f-4825-9191-fa2128acad5d" providerId="ADAL" clId="{CAB1E6EC-A88D-457E-9FD5-F5AD96A33425}" dt="2022-09-25T07:02:00.309" v="7353" actId="6549"/>
          <ac:spMkLst>
            <pc:docMk/>
            <pc:sldMk cId="108465303" sldId="498"/>
            <ac:spMk id="7" creationId="{B0DFB660-D0E6-4B6D-995F-78EB528C007D}"/>
          </ac:spMkLst>
        </pc:spChg>
        <pc:picChg chg="add mod">
          <ac:chgData name="Jozef Lukajka" userId="b448bd4e-1b8f-4825-9191-fa2128acad5d" providerId="ADAL" clId="{CAB1E6EC-A88D-457E-9FD5-F5AD96A33425}" dt="2022-09-25T07:02:41.991" v="7355" actId="14100"/>
          <ac:picMkLst>
            <pc:docMk/>
            <pc:sldMk cId="108465303" sldId="498"/>
            <ac:picMk id="3" creationId="{1532741E-43EF-100F-DB36-7DD733830F74}"/>
          </ac:picMkLst>
        </pc:picChg>
      </pc:sldChg>
      <pc:sldChg chg="modSp add mod">
        <pc:chgData name="Jozef Lukajka" userId="b448bd4e-1b8f-4825-9191-fa2128acad5d" providerId="ADAL" clId="{CAB1E6EC-A88D-457E-9FD5-F5AD96A33425}" dt="2022-09-25T07:05:24.171" v="7369" actId="14100"/>
        <pc:sldMkLst>
          <pc:docMk/>
          <pc:sldMk cId="945782" sldId="499"/>
        </pc:sldMkLst>
        <pc:spChg chg="mod">
          <ac:chgData name="Jozef Lukajka" userId="b448bd4e-1b8f-4825-9191-fa2128acad5d" providerId="ADAL" clId="{CAB1E6EC-A88D-457E-9FD5-F5AD96A33425}" dt="2022-09-25T07:05:16.614" v="7367" actId="20577"/>
          <ac:spMkLst>
            <pc:docMk/>
            <pc:sldMk cId="945782" sldId="499"/>
            <ac:spMk id="7" creationId="{B0DFB660-D0E6-4B6D-995F-78EB528C007D}"/>
          </ac:spMkLst>
        </pc:spChg>
        <pc:picChg chg="mod">
          <ac:chgData name="Jozef Lukajka" userId="b448bd4e-1b8f-4825-9191-fa2128acad5d" providerId="ADAL" clId="{CAB1E6EC-A88D-457E-9FD5-F5AD96A33425}" dt="2022-09-25T07:05:24.171" v="7369" actId="14100"/>
          <ac:picMkLst>
            <pc:docMk/>
            <pc:sldMk cId="945782" sldId="499"/>
            <ac:picMk id="3" creationId="{99B3788F-D39D-F625-A566-85194C65ED8E}"/>
          </ac:picMkLst>
        </pc:picChg>
      </pc:sldChg>
      <pc:sldChg chg="modSp add del mod">
        <pc:chgData name="Jozef Lukajka" userId="b448bd4e-1b8f-4825-9191-fa2128acad5d" providerId="ADAL" clId="{CAB1E6EC-A88D-457E-9FD5-F5AD96A33425}" dt="2022-09-25T07:11:20.743" v="7378" actId="47"/>
        <pc:sldMkLst>
          <pc:docMk/>
          <pc:sldMk cId="2163763578" sldId="500"/>
        </pc:sldMkLst>
        <pc:spChg chg="mod">
          <ac:chgData name="Jozef Lukajka" userId="b448bd4e-1b8f-4825-9191-fa2128acad5d" providerId="ADAL" clId="{CAB1E6EC-A88D-457E-9FD5-F5AD96A33425}" dt="2022-09-25T07:10:19.122" v="7375" actId="6549"/>
          <ac:spMkLst>
            <pc:docMk/>
            <pc:sldMk cId="2163763578" sldId="500"/>
            <ac:spMk id="7" creationId="{B0DFB660-D0E6-4B6D-995F-78EB528C007D}"/>
          </ac:spMkLst>
        </pc:spChg>
      </pc:sldChg>
    </pc:docChg>
  </pc:docChgLst>
  <pc:docChgLst>
    <pc:chgData name="Jozef Lukajka" userId="b448bd4e-1b8f-4825-9191-fa2128acad5d" providerId="ADAL" clId="{DA154394-85E5-4261-9C63-FCA9F28B7B73}"/>
    <pc:docChg chg="undo redo custSel addSld delSld modSld sldOrd">
      <pc:chgData name="Jozef Lukajka" userId="b448bd4e-1b8f-4825-9191-fa2128acad5d" providerId="ADAL" clId="{DA154394-85E5-4261-9C63-FCA9F28B7B73}" dt="2022-03-07T05:26:04.395" v="1251" actId="20578"/>
      <pc:docMkLst>
        <pc:docMk/>
      </pc:docMkLst>
      <pc:sldChg chg="modSp add del mod">
        <pc:chgData name="Jozef Lukajka" userId="b448bd4e-1b8f-4825-9191-fa2128acad5d" providerId="ADAL" clId="{DA154394-85E5-4261-9C63-FCA9F28B7B73}" dt="2022-02-10T04:46:30.879" v="878" actId="20577"/>
        <pc:sldMkLst>
          <pc:docMk/>
          <pc:sldMk cId="2403806968" sldId="257"/>
        </pc:sldMkLst>
        <pc:spChg chg="mod">
          <ac:chgData name="Jozef Lukajka" userId="b448bd4e-1b8f-4825-9191-fa2128acad5d" providerId="ADAL" clId="{DA154394-85E5-4261-9C63-FCA9F28B7B73}" dt="2022-02-10T04:46:30.879" v="878" actId="20577"/>
          <ac:spMkLst>
            <pc:docMk/>
            <pc:sldMk cId="2403806968" sldId="257"/>
            <ac:spMk id="3" creationId="{00000000-0000-0000-0000-000000000000}"/>
          </ac:spMkLst>
        </pc:spChg>
      </pc:sldChg>
      <pc:sldChg chg="modSp add del mod">
        <pc:chgData name="Jozef Lukajka" userId="b448bd4e-1b8f-4825-9191-fa2128acad5d" providerId="ADAL" clId="{DA154394-85E5-4261-9C63-FCA9F28B7B73}" dt="2022-03-07T05:26:04.395" v="1251" actId="20578"/>
        <pc:sldMkLst>
          <pc:docMk/>
          <pc:sldMk cId="1681476713" sldId="258"/>
        </pc:sldMkLst>
        <pc:spChg chg="mod">
          <ac:chgData name="Jozef Lukajka" userId="b448bd4e-1b8f-4825-9191-fa2128acad5d" providerId="ADAL" clId="{DA154394-85E5-4261-9C63-FCA9F28B7B73}" dt="2022-02-08T06:09:37.035" v="45" actId="255"/>
          <ac:spMkLst>
            <pc:docMk/>
            <pc:sldMk cId="1681476713" sldId="258"/>
            <ac:spMk id="2" creationId="{00000000-0000-0000-0000-000000000000}"/>
          </ac:spMkLst>
        </pc:spChg>
        <pc:spChg chg="mod">
          <ac:chgData name="Jozef Lukajka" userId="b448bd4e-1b8f-4825-9191-fa2128acad5d" providerId="ADAL" clId="{DA154394-85E5-4261-9C63-FCA9F28B7B73}" dt="2022-03-07T05:26:04.395" v="1251" actId="20578"/>
          <ac:spMkLst>
            <pc:docMk/>
            <pc:sldMk cId="1681476713" sldId="258"/>
            <ac:spMk id="3" creationId="{00000000-0000-0000-0000-000000000000}"/>
          </ac:spMkLst>
        </pc:spChg>
      </pc:sldChg>
      <pc:sldChg chg="addSp delSp modSp add del mod">
        <pc:chgData name="Jozef Lukajka" userId="b448bd4e-1b8f-4825-9191-fa2128acad5d" providerId="ADAL" clId="{DA154394-85E5-4261-9C63-FCA9F28B7B73}" dt="2022-02-08T06:12:28.922" v="76" actId="14100"/>
        <pc:sldMkLst>
          <pc:docMk/>
          <pc:sldMk cId="1006477520" sldId="324"/>
        </pc:sldMkLst>
        <pc:spChg chg="mod">
          <ac:chgData name="Jozef Lukajka" userId="b448bd4e-1b8f-4825-9191-fa2128acad5d" providerId="ADAL" clId="{DA154394-85E5-4261-9C63-FCA9F28B7B73}" dt="2022-02-08T06:11:03.731" v="61" actId="207"/>
          <ac:spMkLst>
            <pc:docMk/>
            <pc:sldMk cId="1006477520" sldId="324"/>
            <ac:spMk id="2" creationId="{00000000-0000-0000-0000-000000000000}"/>
          </ac:spMkLst>
        </pc:spChg>
        <pc:spChg chg="add del mod">
          <ac:chgData name="Jozef Lukajka" userId="b448bd4e-1b8f-4825-9191-fa2128acad5d" providerId="ADAL" clId="{DA154394-85E5-4261-9C63-FCA9F28B7B73}" dt="2022-02-08T06:12:15.049" v="67"/>
          <ac:spMkLst>
            <pc:docMk/>
            <pc:sldMk cId="1006477520" sldId="324"/>
            <ac:spMk id="3" creationId="{00000000-0000-0000-0000-000000000000}"/>
          </ac:spMkLst>
        </pc:spChg>
        <pc:spChg chg="add mod">
          <ac:chgData name="Jozef Lukajka" userId="b448bd4e-1b8f-4825-9191-fa2128acad5d" providerId="ADAL" clId="{DA154394-85E5-4261-9C63-FCA9F28B7B73}" dt="2022-02-08T06:12:28.922" v="76" actId="14100"/>
          <ac:spMkLst>
            <pc:docMk/>
            <pc:sldMk cId="1006477520" sldId="324"/>
            <ac:spMk id="7" creationId="{B0DFB660-D0E6-4B6D-995F-78EB528C007D}"/>
          </ac:spMkLst>
        </pc:spChg>
        <pc:picChg chg="add del mod">
          <ac:chgData name="Jozef Lukajka" userId="b448bd4e-1b8f-4825-9191-fa2128acad5d" providerId="ADAL" clId="{DA154394-85E5-4261-9C63-FCA9F28B7B73}" dt="2022-02-08T06:12:21.893" v="70" actId="478"/>
          <ac:picMkLst>
            <pc:docMk/>
            <pc:sldMk cId="1006477520" sldId="324"/>
            <ac:picMk id="5" creationId="{1D1FFA4E-BB1C-4811-A3BD-CCB1B0886D25}"/>
          </ac:picMkLst>
        </pc:picChg>
      </pc:sldChg>
      <pc:sldChg chg="modSp add mod">
        <pc:chgData name="Jozef Lukajka" userId="b448bd4e-1b8f-4825-9191-fa2128acad5d" providerId="ADAL" clId="{DA154394-85E5-4261-9C63-FCA9F28B7B73}" dt="2022-02-10T05:11:14.008" v="1029" actId="20577"/>
        <pc:sldMkLst>
          <pc:docMk/>
          <pc:sldMk cId="1353633507" sldId="325"/>
        </pc:sldMkLst>
        <pc:spChg chg="mod">
          <ac:chgData name="Jozef Lukajka" userId="b448bd4e-1b8f-4825-9191-fa2128acad5d" providerId="ADAL" clId="{DA154394-85E5-4261-9C63-FCA9F28B7B73}" dt="2022-02-10T05:11:14.008" v="1029" actId="20577"/>
          <ac:spMkLst>
            <pc:docMk/>
            <pc:sldMk cId="1353633507" sldId="325"/>
            <ac:spMk id="2" creationId="{00000000-0000-0000-0000-000000000000}"/>
          </ac:spMkLst>
        </pc:spChg>
      </pc:sldChg>
      <pc:sldChg chg="del">
        <pc:chgData name="Jozef Lukajka" userId="b448bd4e-1b8f-4825-9191-fa2128acad5d" providerId="ADAL" clId="{DA154394-85E5-4261-9C63-FCA9F28B7B73}" dt="2022-02-08T06:08:26.498" v="0" actId="47"/>
        <pc:sldMkLst>
          <pc:docMk/>
          <pc:sldMk cId="2390801584" sldId="325"/>
        </pc:sldMkLst>
      </pc:sldChg>
      <pc:sldChg chg="del">
        <pc:chgData name="Jozef Lukajka" userId="b448bd4e-1b8f-4825-9191-fa2128acad5d" providerId="ADAL" clId="{DA154394-85E5-4261-9C63-FCA9F28B7B73}" dt="2022-02-08T06:08:26.855" v="2" actId="47"/>
        <pc:sldMkLst>
          <pc:docMk/>
          <pc:sldMk cId="1743070597" sldId="326"/>
        </pc:sldMkLst>
      </pc:sldChg>
      <pc:sldChg chg="del">
        <pc:chgData name="Jozef Lukajka" userId="b448bd4e-1b8f-4825-9191-fa2128acad5d" providerId="ADAL" clId="{DA154394-85E5-4261-9C63-FCA9F28B7B73}" dt="2022-02-08T06:08:28.448" v="7" actId="47"/>
        <pc:sldMkLst>
          <pc:docMk/>
          <pc:sldMk cId="1238075056" sldId="327"/>
        </pc:sldMkLst>
      </pc:sldChg>
      <pc:sldChg chg="modSp add mod">
        <pc:chgData name="Jozef Lukajka" userId="b448bd4e-1b8f-4825-9191-fa2128acad5d" providerId="ADAL" clId="{DA154394-85E5-4261-9C63-FCA9F28B7B73}" dt="2022-02-10T03:45:27.213" v="109" actId="6549"/>
        <pc:sldMkLst>
          <pc:docMk/>
          <pc:sldMk cId="1131162659" sldId="328"/>
        </pc:sldMkLst>
        <pc:spChg chg="mod">
          <ac:chgData name="Jozef Lukajka" userId="b448bd4e-1b8f-4825-9191-fa2128acad5d" providerId="ADAL" clId="{DA154394-85E5-4261-9C63-FCA9F28B7B73}" dt="2022-02-10T03:45:27.213" v="109" actId="6549"/>
          <ac:spMkLst>
            <pc:docMk/>
            <pc:sldMk cId="1131162659" sldId="328"/>
            <ac:spMk id="7" creationId="{B0DFB660-D0E6-4B6D-995F-78EB528C007D}"/>
          </ac:spMkLst>
        </pc:spChg>
      </pc:sldChg>
      <pc:sldChg chg="del">
        <pc:chgData name="Jozef Lukajka" userId="b448bd4e-1b8f-4825-9191-fa2128acad5d" providerId="ADAL" clId="{DA154394-85E5-4261-9C63-FCA9F28B7B73}" dt="2022-02-08T06:08:29.163" v="10" actId="47"/>
        <pc:sldMkLst>
          <pc:docMk/>
          <pc:sldMk cId="1174166459" sldId="328"/>
        </pc:sldMkLst>
      </pc:sldChg>
      <pc:sldChg chg="del">
        <pc:chgData name="Jozef Lukajka" userId="b448bd4e-1b8f-4825-9191-fa2128acad5d" providerId="ADAL" clId="{DA154394-85E5-4261-9C63-FCA9F28B7B73}" dt="2022-02-08T06:08:29.192" v="11" actId="47"/>
        <pc:sldMkLst>
          <pc:docMk/>
          <pc:sldMk cId="3923140990" sldId="329"/>
        </pc:sldMkLst>
      </pc:sldChg>
      <pc:sldChg chg="modSp add mod">
        <pc:chgData name="Jozef Lukajka" userId="b448bd4e-1b8f-4825-9191-fa2128acad5d" providerId="ADAL" clId="{DA154394-85E5-4261-9C63-FCA9F28B7B73}" dt="2022-02-10T03:46:40.214" v="118" actId="115"/>
        <pc:sldMkLst>
          <pc:docMk/>
          <pc:sldMk cId="4216580319" sldId="329"/>
        </pc:sldMkLst>
        <pc:spChg chg="mod">
          <ac:chgData name="Jozef Lukajka" userId="b448bd4e-1b8f-4825-9191-fa2128acad5d" providerId="ADAL" clId="{DA154394-85E5-4261-9C63-FCA9F28B7B73}" dt="2022-02-10T03:46:40.214" v="118" actId="115"/>
          <ac:spMkLst>
            <pc:docMk/>
            <pc:sldMk cId="4216580319" sldId="329"/>
            <ac:spMk id="7" creationId="{B0DFB660-D0E6-4B6D-995F-78EB528C007D}"/>
          </ac:spMkLst>
        </pc:spChg>
      </pc:sldChg>
      <pc:sldChg chg="modSp add mod">
        <pc:chgData name="Jozef Lukajka" userId="b448bd4e-1b8f-4825-9191-fa2128acad5d" providerId="ADAL" clId="{DA154394-85E5-4261-9C63-FCA9F28B7B73}" dt="2022-02-10T03:47:52.095" v="126" actId="207"/>
        <pc:sldMkLst>
          <pc:docMk/>
          <pc:sldMk cId="1471875417" sldId="330"/>
        </pc:sldMkLst>
        <pc:spChg chg="mod">
          <ac:chgData name="Jozef Lukajka" userId="b448bd4e-1b8f-4825-9191-fa2128acad5d" providerId="ADAL" clId="{DA154394-85E5-4261-9C63-FCA9F28B7B73}" dt="2022-02-10T03:47:52.095" v="126" actId="207"/>
          <ac:spMkLst>
            <pc:docMk/>
            <pc:sldMk cId="1471875417" sldId="330"/>
            <ac:spMk id="7" creationId="{B0DFB660-D0E6-4B6D-995F-78EB528C007D}"/>
          </ac:spMkLst>
        </pc:spChg>
      </pc:sldChg>
      <pc:sldChg chg="del">
        <pc:chgData name="Jozef Lukajka" userId="b448bd4e-1b8f-4825-9191-fa2128acad5d" providerId="ADAL" clId="{DA154394-85E5-4261-9C63-FCA9F28B7B73}" dt="2022-02-08T06:08:28.608" v="8" actId="47"/>
        <pc:sldMkLst>
          <pc:docMk/>
          <pc:sldMk cId="3735694577" sldId="330"/>
        </pc:sldMkLst>
      </pc:sldChg>
      <pc:sldChg chg="del">
        <pc:chgData name="Jozef Lukajka" userId="b448bd4e-1b8f-4825-9191-fa2128acad5d" providerId="ADAL" clId="{DA154394-85E5-4261-9C63-FCA9F28B7B73}" dt="2022-02-08T06:08:29.130" v="9" actId="47"/>
        <pc:sldMkLst>
          <pc:docMk/>
          <pc:sldMk cId="2804475" sldId="331"/>
        </pc:sldMkLst>
      </pc:sldChg>
      <pc:sldChg chg="modSp add mod">
        <pc:chgData name="Jozef Lukajka" userId="b448bd4e-1b8f-4825-9191-fa2128acad5d" providerId="ADAL" clId="{DA154394-85E5-4261-9C63-FCA9F28B7B73}" dt="2022-02-10T03:51:29.316" v="175" actId="207"/>
        <pc:sldMkLst>
          <pc:docMk/>
          <pc:sldMk cId="3646641653" sldId="331"/>
        </pc:sldMkLst>
        <pc:spChg chg="mod">
          <ac:chgData name="Jozef Lukajka" userId="b448bd4e-1b8f-4825-9191-fa2128acad5d" providerId="ADAL" clId="{DA154394-85E5-4261-9C63-FCA9F28B7B73}" dt="2022-02-10T03:51:29.316" v="175" actId="207"/>
          <ac:spMkLst>
            <pc:docMk/>
            <pc:sldMk cId="3646641653" sldId="331"/>
            <ac:spMk id="7" creationId="{B0DFB660-D0E6-4B6D-995F-78EB528C007D}"/>
          </ac:spMkLst>
        </pc:spChg>
      </pc:sldChg>
      <pc:sldChg chg="del">
        <pc:chgData name="Jozef Lukajka" userId="b448bd4e-1b8f-4825-9191-fa2128acad5d" providerId="ADAL" clId="{DA154394-85E5-4261-9C63-FCA9F28B7B73}" dt="2022-02-08T06:08:29.259" v="13" actId="47"/>
        <pc:sldMkLst>
          <pc:docMk/>
          <pc:sldMk cId="2835999795" sldId="332"/>
        </pc:sldMkLst>
      </pc:sldChg>
      <pc:sldChg chg="modSp add mod">
        <pc:chgData name="Jozef Lukajka" userId="b448bd4e-1b8f-4825-9191-fa2128acad5d" providerId="ADAL" clId="{DA154394-85E5-4261-9C63-FCA9F28B7B73}" dt="2022-02-10T03:53:15.791" v="207" actId="20577"/>
        <pc:sldMkLst>
          <pc:docMk/>
          <pc:sldMk cId="3656050097" sldId="332"/>
        </pc:sldMkLst>
        <pc:spChg chg="mod">
          <ac:chgData name="Jozef Lukajka" userId="b448bd4e-1b8f-4825-9191-fa2128acad5d" providerId="ADAL" clId="{DA154394-85E5-4261-9C63-FCA9F28B7B73}" dt="2022-02-10T03:53:15.791" v="207" actId="20577"/>
          <ac:spMkLst>
            <pc:docMk/>
            <pc:sldMk cId="3656050097" sldId="332"/>
            <ac:spMk id="7" creationId="{B0DFB660-D0E6-4B6D-995F-78EB528C007D}"/>
          </ac:spMkLst>
        </pc:spChg>
      </pc:sldChg>
      <pc:sldChg chg="modSp add mod">
        <pc:chgData name="Jozef Lukajka" userId="b448bd4e-1b8f-4825-9191-fa2128acad5d" providerId="ADAL" clId="{DA154394-85E5-4261-9C63-FCA9F28B7B73}" dt="2022-02-10T03:55:29.924" v="215" actId="255"/>
        <pc:sldMkLst>
          <pc:docMk/>
          <pc:sldMk cId="214447110" sldId="333"/>
        </pc:sldMkLst>
        <pc:spChg chg="mod">
          <ac:chgData name="Jozef Lukajka" userId="b448bd4e-1b8f-4825-9191-fa2128acad5d" providerId="ADAL" clId="{DA154394-85E5-4261-9C63-FCA9F28B7B73}" dt="2022-02-10T03:55:29.924" v="215" actId="255"/>
          <ac:spMkLst>
            <pc:docMk/>
            <pc:sldMk cId="214447110" sldId="333"/>
            <ac:spMk id="7" creationId="{B0DFB660-D0E6-4B6D-995F-78EB528C007D}"/>
          </ac:spMkLst>
        </pc:spChg>
      </pc:sldChg>
      <pc:sldChg chg="del">
        <pc:chgData name="Jozef Lukajka" userId="b448bd4e-1b8f-4825-9191-fa2128acad5d" providerId="ADAL" clId="{DA154394-85E5-4261-9C63-FCA9F28B7B73}" dt="2022-02-08T06:08:29.333" v="15" actId="47"/>
        <pc:sldMkLst>
          <pc:docMk/>
          <pc:sldMk cId="120330905" sldId="334"/>
        </pc:sldMkLst>
      </pc:sldChg>
      <pc:sldChg chg="modSp add mod">
        <pc:chgData name="Jozef Lukajka" userId="b448bd4e-1b8f-4825-9191-fa2128acad5d" providerId="ADAL" clId="{DA154394-85E5-4261-9C63-FCA9F28B7B73}" dt="2022-02-10T04:43:54.330" v="867" actId="6549"/>
        <pc:sldMkLst>
          <pc:docMk/>
          <pc:sldMk cId="1255648563" sldId="334"/>
        </pc:sldMkLst>
        <pc:spChg chg="mod">
          <ac:chgData name="Jozef Lukajka" userId="b448bd4e-1b8f-4825-9191-fa2128acad5d" providerId="ADAL" clId="{DA154394-85E5-4261-9C63-FCA9F28B7B73}" dt="2022-02-10T04:43:54.330" v="867" actId="6549"/>
          <ac:spMkLst>
            <pc:docMk/>
            <pc:sldMk cId="1255648563" sldId="334"/>
            <ac:spMk id="7" creationId="{B0DFB660-D0E6-4B6D-995F-78EB528C007D}"/>
          </ac:spMkLst>
        </pc:spChg>
      </pc:sldChg>
      <pc:sldChg chg="del">
        <pc:chgData name="Jozef Lukajka" userId="b448bd4e-1b8f-4825-9191-fa2128acad5d" providerId="ADAL" clId="{DA154394-85E5-4261-9C63-FCA9F28B7B73}" dt="2022-02-08T06:08:29.361" v="16" actId="47"/>
        <pc:sldMkLst>
          <pc:docMk/>
          <pc:sldMk cId="2500522321" sldId="335"/>
        </pc:sldMkLst>
      </pc:sldChg>
      <pc:sldChg chg="modSp add mod">
        <pc:chgData name="Jozef Lukajka" userId="b448bd4e-1b8f-4825-9191-fa2128acad5d" providerId="ADAL" clId="{DA154394-85E5-4261-9C63-FCA9F28B7B73}" dt="2022-02-10T03:58:21.801" v="298" actId="207"/>
        <pc:sldMkLst>
          <pc:docMk/>
          <pc:sldMk cId="3051717381" sldId="335"/>
        </pc:sldMkLst>
        <pc:spChg chg="mod">
          <ac:chgData name="Jozef Lukajka" userId="b448bd4e-1b8f-4825-9191-fa2128acad5d" providerId="ADAL" clId="{DA154394-85E5-4261-9C63-FCA9F28B7B73}" dt="2022-02-10T03:58:21.801" v="298" actId="207"/>
          <ac:spMkLst>
            <pc:docMk/>
            <pc:sldMk cId="3051717381" sldId="335"/>
            <ac:spMk id="7" creationId="{B0DFB660-D0E6-4B6D-995F-78EB528C007D}"/>
          </ac:spMkLst>
        </pc:spChg>
      </pc:sldChg>
      <pc:sldChg chg="modSp add mod">
        <pc:chgData name="Jozef Lukajka" userId="b448bd4e-1b8f-4825-9191-fa2128acad5d" providerId="ADAL" clId="{DA154394-85E5-4261-9C63-FCA9F28B7B73}" dt="2022-02-10T04:01:15.969" v="343" actId="113"/>
        <pc:sldMkLst>
          <pc:docMk/>
          <pc:sldMk cId="1217685832" sldId="336"/>
        </pc:sldMkLst>
        <pc:spChg chg="mod">
          <ac:chgData name="Jozef Lukajka" userId="b448bd4e-1b8f-4825-9191-fa2128acad5d" providerId="ADAL" clId="{DA154394-85E5-4261-9C63-FCA9F28B7B73}" dt="2022-02-10T03:59:45.085" v="316" actId="20577"/>
          <ac:spMkLst>
            <pc:docMk/>
            <pc:sldMk cId="1217685832" sldId="336"/>
            <ac:spMk id="2" creationId="{00000000-0000-0000-0000-000000000000}"/>
          </ac:spMkLst>
        </pc:spChg>
        <pc:spChg chg="mod">
          <ac:chgData name="Jozef Lukajka" userId="b448bd4e-1b8f-4825-9191-fa2128acad5d" providerId="ADAL" clId="{DA154394-85E5-4261-9C63-FCA9F28B7B73}" dt="2022-02-10T04:01:15.969" v="343" actId="113"/>
          <ac:spMkLst>
            <pc:docMk/>
            <pc:sldMk cId="1217685832" sldId="336"/>
            <ac:spMk id="7" creationId="{B0DFB660-D0E6-4B6D-995F-78EB528C007D}"/>
          </ac:spMkLst>
        </pc:spChg>
      </pc:sldChg>
      <pc:sldChg chg="del">
        <pc:chgData name="Jozef Lukajka" userId="b448bd4e-1b8f-4825-9191-fa2128acad5d" providerId="ADAL" clId="{DA154394-85E5-4261-9C63-FCA9F28B7B73}" dt="2022-02-08T06:08:29.394" v="17" actId="47"/>
        <pc:sldMkLst>
          <pc:docMk/>
          <pc:sldMk cId="3392247708" sldId="336"/>
        </pc:sldMkLst>
      </pc:sldChg>
      <pc:sldChg chg="modSp add mod">
        <pc:chgData name="Jozef Lukajka" userId="b448bd4e-1b8f-4825-9191-fa2128acad5d" providerId="ADAL" clId="{DA154394-85E5-4261-9C63-FCA9F28B7B73}" dt="2022-02-10T04:04:57.500" v="356" actId="20577"/>
        <pc:sldMkLst>
          <pc:docMk/>
          <pc:sldMk cId="2481798358" sldId="337"/>
        </pc:sldMkLst>
        <pc:spChg chg="mod">
          <ac:chgData name="Jozef Lukajka" userId="b448bd4e-1b8f-4825-9191-fa2128acad5d" providerId="ADAL" clId="{DA154394-85E5-4261-9C63-FCA9F28B7B73}" dt="2022-02-10T04:04:57.500" v="356" actId="20577"/>
          <ac:spMkLst>
            <pc:docMk/>
            <pc:sldMk cId="2481798358" sldId="337"/>
            <ac:spMk id="7" creationId="{B0DFB660-D0E6-4B6D-995F-78EB528C007D}"/>
          </ac:spMkLst>
        </pc:spChg>
      </pc:sldChg>
      <pc:sldChg chg="modSp add mod">
        <pc:chgData name="Jozef Lukajka" userId="b448bd4e-1b8f-4825-9191-fa2128acad5d" providerId="ADAL" clId="{DA154394-85E5-4261-9C63-FCA9F28B7B73}" dt="2022-02-10T04:08:55.464" v="417" actId="113"/>
        <pc:sldMkLst>
          <pc:docMk/>
          <pc:sldMk cId="182681704" sldId="338"/>
        </pc:sldMkLst>
        <pc:spChg chg="mod">
          <ac:chgData name="Jozef Lukajka" userId="b448bd4e-1b8f-4825-9191-fa2128acad5d" providerId="ADAL" clId="{DA154394-85E5-4261-9C63-FCA9F28B7B73}" dt="2022-02-10T04:08:55.464" v="417" actId="113"/>
          <ac:spMkLst>
            <pc:docMk/>
            <pc:sldMk cId="182681704" sldId="338"/>
            <ac:spMk id="7" creationId="{B0DFB660-D0E6-4B6D-995F-78EB528C007D}"/>
          </ac:spMkLst>
        </pc:spChg>
      </pc:sldChg>
      <pc:sldChg chg="del">
        <pc:chgData name="Jozef Lukajka" userId="b448bd4e-1b8f-4825-9191-fa2128acad5d" providerId="ADAL" clId="{DA154394-85E5-4261-9C63-FCA9F28B7B73}" dt="2022-02-08T06:08:29.628" v="24" actId="47"/>
        <pc:sldMkLst>
          <pc:docMk/>
          <pc:sldMk cId="2787634973" sldId="338"/>
        </pc:sldMkLst>
      </pc:sldChg>
      <pc:sldChg chg="modSp add mod">
        <pc:chgData name="Jozef Lukajka" userId="b448bd4e-1b8f-4825-9191-fa2128acad5d" providerId="ADAL" clId="{DA154394-85E5-4261-9C63-FCA9F28B7B73}" dt="2022-02-10T04:11:13.545" v="483" actId="20577"/>
        <pc:sldMkLst>
          <pc:docMk/>
          <pc:sldMk cId="3575903153" sldId="339"/>
        </pc:sldMkLst>
        <pc:spChg chg="mod">
          <ac:chgData name="Jozef Lukajka" userId="b448bd4e-1b8f-4825-9191-fa2128acad5d" providerId="ADAL" clId="{DA154394-85E5-4261-9C63-FCA9F28B7B73}" dt="2022-02-10T04:11:13.545" v="483" actId="20577"/>
          <ac:spMkLst>
            <pc:docMk/>
            <pc:sldMk cId="3575903153" sldId="339"/>
            <ac:spMk id="7" creationId="{B0DFB660-D0E6-4B6D-995F-78EB528C007D}"/>
          </ac:spMkLst>
        </pc:spChg>
      </pc:sldChg>
      <pc:sldChg chg="del">
        <pc:chgData name="Jozef Lukajka" userId="b448bd4e-1b8f-4825-9191-fa2128acad5d" providerId="ADAL" clId="{DA154394-85E5-4261-9C63-FCA9F28B7B73}" dt="2022-02-08T06:08:29.760" v="28" actId="47"/>
        <pc:sldMkLst>
          <pc:docMk/>
          <pc:sldMk cId="2110184873" sldId="340"/>
        </pc:sldMkLst>
      </pc:sldChg>
      <pc:sldChg chg="modSp add mod">
        <pc:chgData name="Jozef Lukajka" userId="b448bd4e-1b8f-4825-9191-fa2128acad5d" providerId="ADAL" clId="{DA154394-85E5-4261-9C63-FCA9F28B7B73}" dt="2022-02-10T04:13:17.208" v="508" actId="207"/>
        <pc:sldMkLst>
          <pc:docMk/>
          <pc:sldMk cId="3229749877" sldId="340"/>
        </pc:sldMkLst>
        <pc:spChg chg="mod">
          <ac:chgData name="Jozef Lukajka" userId="b448bd4e-1b8f-4825-9191-fa2128acad5d" providerId="ADAL" clId="{DA154394-85E5-4261-9C63-FCA9F28B7B73}" dt="2022-02-10T04:13:17.208" v="508" actId="207"/>
          <ac:spMkLst>
            <pc:docMk/>
            <pc:sldMk cId="3229749877" sldId="340"/>
            <ac:spMk id="7" creationId="{B0DFB660-D0E6-4B6D-995F-78EB528C007D}"/>
          </ac:spMkLst>
        </pc:spChg>
      </pc:sldChg>
      <pc:sldChg chg="del">
        <pc:chgData name="Jozef Lukajka" userId="b448bd4e-1b8f-4825-9191-fa2128acad5d" providerId="ADAL" clId="{DA154394-85E5-4261-9C63-FCA9F28B7B73}" dt="2022-02-08T06:08:29.797" v="29" actId="47"/>
        <pc:sldMkLst>
          <pc:docMk/>
          <pc:sldMk cId="2171320407" sldId="341"/>
        </pc:sldMkLst>
      </pc:sldChg>
      <pc:sldChg chg="modSp add mod">
        <pc:chgData name="Jozef Lukajka" userId="b448bd4e-1b8f-4825-9191-fa2128acad5d" providerId="ADAL" clId="{DA154394-85E5-4261-9C63-FCA9F28B7B73}" dt="2022-02-10T04:13:56.103" v="516" actId="115"/>
        <pc:sldMkLst>
          <pc:docMk/>
          <pc:sldMk cId="3262142857" sldId="341"/>
        </pc:sldMkLst>
        <pc:spChg chg="mod">
          <ac:chgData name="Jozef Lukajka" userId="b448bd4e-1b8f-4825-9191-fa2128acad5d" providerId="ADAL" clId="{DA154394-85E5-4261-9C63-FCA9F28B7B73}" dt="2022-02-10T04:13:56.103" v="516" actId="115"/>
          <ac:spMkLst>
            <pc:docMk/>
            <pc:sldMk cId="3262142857" sldId="341"/>
            <ac:spMk id="7" creationId="{B0DFB660-D0E6-4B6D-995F-78EB528C007D}"/>
          </ac:spMkLst>
        </pc:spChg>
      </pc:sldChg>
      <pc:sldChg chg="modSp add mod">
        <pc:chgData name="Jozef Lukajka" userId="b448bd4e-1b8f-4825-9191-fa2128acad5d" providerId="ADAL" clId="{DA154394-85E5-4261-9C63-FCA9F28B7B73}" dt="2022-02-10T04:14:50.938" v="523" actId="207"/>
        <pc:sldMkLst>
          <pc:docMk/>
          <pc:sldMk cId="3514884276" sldId="342"/>
        </pc:sldMkLst>
        <pc:spChg chg="mod">
          <ac:chgData name="Jozef Lukajka" userId="b448bd4e-1b8f-4825-9191-fa2128acad5d" providerId="ADAL" clId="{DA154394-85E5-4261-9C63-FCA9F28B7B73}" dt="2022-02-10T04:14:50.938" v="523" actId="207"/>
          <ac:spMkLst>
            <pc:docMk/>
            <pc:sldMk cId="3514884276" sldId="342"/>
            <ac:spMk id="7" creationId="{B0DFB660-D0E6-4B6D-995F-78EB528C007D}"/>
          </ac:spMkLst>
        </pc:spChg>
      </pc:sldChg>
      <pc:sldChg chg="modSp add mod">
        <pc:chgData name="Jozef Lukajka" userId="b448bd4e-1b8f-4825-9191-fa2128acad5d" providerId="ADAL" clId="{DA154394-85E5-4261-9C63-FCA9F28B7B73}" dt="2022-02-10T04:20:43.184" v="568" actId="113"/>
        <pc:sldMkLst>
          <pc:docMk/>
          <pc:sldMk cId="2460829415" sldId="343"/>
        </pc:sldMkLst>
        <pc:spChg chg="mod">
          <ac:chgData name="Jozef Lukajka" userId="b448bd4e-1b8f-4825-9191-fa2128acad5d" providerId="ADAL" clId="{DA154394-85E5-4261-9C63-FCA9F28B7B73}" dt="2022-02-10T04:20:43.184" v="568" actId="113"/>
          <ac:spMkLst>
            <pc:docMk/>
            <pc:sldMk cId="2460829415" sldId="343"/>
            <ac:spMk id="7" creationId="{B0DFB660-D0E6-4B6D-995F-78EB528C007D}"/>
          </ac:spMkLst>
        </pc:spChg>
      </pc:sldChg>
      <pc:sldChg chg="del">
        <pc:chgData name="Jozef Lukajka" userId="b448bd4e-1b8f-4825-9191-fa2128acad5d" providerId="ADAL" clId="{DA154394-85E5-4261-9C63-FCA9F28B7B73}" dt="2022-02-08T06:08:26.674" v="1" actId="47"/>
        <pc:sldMkLst>
          <pc:docMk/>
          <pc:sldMk cId="2570914324" sldId="343"/>
        </pc:sldMkLst>
      </pc:sldChg>
      <pc:sldChg chg="del">
        <pc:chgData name="Jozef Lukajka" userId="b448bd4e-1b8f-4825-9191-fa2128acad5d" providerId="ADAL" clId="{DA154394-85E5-4261-9C63-FCA9F28B7B73}" dt="2022-02-08T06:08:27.021" v="3" actId="47"/>
        <pc:sldMkLst>
          <pc:docMk/>
          <pc:sldMk cId="970103807" sldId="344"/>
        </pc:sldMkLst>
      </pc:sldChg>
      <pc:sldChg chg="modSp add mod">
        <pc:chgData name="Jozef Lukajka" userId="b448bd4e-1b8f-4825-9191-fa2128acad5d" providerId="ADAL" clId="{DA154394-85E5-4261-9C63-FCA9F28B7B73}" dt="2022-02-10T04:22:55.603" v="585" actId="20577"/>
        <pc:sldMkLst>
          <pc:docMk/>
          <pc:sldMk cId="2158778466" sldId="344"/>
        </pc:sldMkLst>
        <pc:spChg chg="mod">
          <ac:chgData name="Jozef Lukajka" userId="b448bd4e-1b8f-4825-9191-fa2128acad5d" providerId="ADAL" clId="{DA154394-85E5-4261-9C63-FCA9F28B7B73}" dt="2022-02-10T04:22:09.694" v="576" actId="20577"/>
          <ac:spMkLst>
            <pc:docMk/>
            <pc:sldMk cId="2158778466" sldId="344"/>
            <ac:spMk id="2" creationId="{00000000-0000-0000-0000-000000000000}"/>
          </ac:spMkLst>
        </pc:spChg>
        <pc:spChg chg="mod">
          <ac:chgData name="Jozef Lukajka" userId="b448bd4e-1b8f-4825-9191-fa2128acad5d" providerId="ADAL" clId="{DA154394-85E5-4261-9C63-FCA9F28B7B73}" dt="2022-02-10T04:22:55.603" v="585" actId="20577"/>
          <ac:spMkLst>
            <pc:docMk/>
            <pc:sldMk cId="2158778466" sldId="344"/>
            <ac:spMk id="7" creationId="{B0DFB660-D0E6-4B6D-995F-78EB528C007D}"/>
          </ac:spMkLst>
        </pc:spChg>
      </pc:sldChg>
      <pc:sldChg chg="del">
        <pc:chgData name="Jozef Lukajka" userId="b448bd4e-1b8f-4825-9191-fa2128acad5d" providerId="ADAL" clId="{DA154394-85E5-4261-9C63-FCA9F28B7B73}" dt="2022-02-08T06:08:27.197" v="4" actId="47"/>
        <pc:sldMkLst>
          <pc:docMk/>
          <pc:sldMk cId="9990570" sldId="345"/>
        </pc:sldMkLst>
      </pc:sldChg>
      <pc:sldChg chg="modSp add mod">
        <pc:chgData name="Jozef Lukajka" userId="b448bd4e-1b8f-4825-9191-fa2128acad5d" providerId="ADAL" clId="{DA154394-85E5-4261-9C63-FCA9F28B7B73}" dt="2022-02-10T04:23:27.344" v="591" actId="207"/>
        <pc:sldMkLst>
          <pc:docMk/>
          <pc:sldMk cId="4113886491" sldId="345"/>
        </pc:sldMkLst>
        <pc:spChg chg="mod">
          <ac:chgData name="Jozef Lukajka" userId="b448bd4e-1b8f-4825-9191-fa2128acad5d" providerId="ADAL" clId="{DA154394-85E5-4261-9C63-FCA9F28B7B73}" dt="2022-02-10T04:23:27.344" v="591" actId="207"/>
          <ac:spMkLst>
            <pc:docMk/>
            <pc:sldMk cId="4113886491" sldId="345"/>
            <ac:spMk id="7" creationId="{B0DFB660-D0E6-4B6D-995F-78EB528C007D}"/>
          </ac:spMkLst>
        </pc:spChg>
      </pc:sldChg>
      <pc:sldChg chg="del">
        <pc:chgData name="Jozef Lukajka" userId="b448bd4e-1b8f-4825-9191-fa2128acad5d" providerId="ADAL" clId="{DA154394-85E5-4261-9C63-FCA9F28B7B73}" dt="2022-02-08T06:08:27.828" v="5" actId="47"/>
        <pc:sldMkLst>
          <pc:docMk/>
          <pc:sldMk cId="201163403" sldId="346"/>
        </pc:sldMkLst>
      </pc:sldChg>
      <pc:sldChg chg="modSp add mod">
        <pc:chgData name="Jozef Lukajka" userId="b448bd4e-1b8f-4825-9191-fa2128acad5d" providerId="ADAL" clId="{DA154394-85E5-4261-9C63-FCA9F28B7B73}" dt="2022-02-10T04:24:38.444" v="599" actId="123"/>
        <pc:sldMkLst>
          <pc:docMk/>
          <pc:sldMk cId="1887205707" sldId="346"/>
        </pc:sldMkLst>
        <pc:spChg chg="mod">
          <ac:chgData name="Jozef Lukajka" userId="b448bd4e-1b8f-4825-9191-fa2128acad5d" providerId="ADAL" clId="{DA154394-85E5-4261-9C63-FCA9F28B7B73}" dt="2022-02-10T04:24:38.444" v="599" actId="123"/>
          <ac:spMkLst>
            <pc:docMk/>
            <pc:sldMk cId="1887205707" sldId="346"/>
            <ac:spMk id="7" creationId="{B0DFB660-D0E6-4B6D-995F-78EB528C007D}"/>
          </ac:spMkLst>
        </pc:spChg>
      </pc:sldChg>
      <pc:sldChg chg="modSp add mod">
        <pc:chgData name="Jozef Lukajka" userId="b448bd4e-1b8f-4825-9191-fa2128acad5d" providerId="ADAL" clId="{DA154394-85E5-4261-9C63-FCA9F28B7B73}" dt="2022-02-10T04:29:52.696" v="688" actId="6549"/>
        <pc:sldMkLst>
          <pc:docMk/>
          <pc:sldMk cId="2782853364" sldId="347"/>
        </pc:sldMkLst>
        <pc:spChg chg="mod">
          <ac:chgData name="Jozef Lukajka" userId="b448bd4e-1b8f-4825-9191-fa2128acad5d" providerId="ADAL" clId="{DA154394-85E5-4261-9C63-FCA9F28B7B73}" dt="2022-02-10T04:29:52.696" v="688" actId="6549"/>
          <ac:spMkLst>
            <pc:docMk/>
            <pc:sldMk cId="2782853364" sldId="347"/>
            <ac:spMk id="7" creationId="{B0DFB660-D0E6-4B6D-995F-78EB528C007D}"/>
          </ac:spMkLst>
        </pc:spChg>
      </pc:sldChg>
      <pc:sldChg chg="del">
        <pc:chgData name="Jozef Lukajka" userId="b448bd4e-1b8f-4825-9191-fa2128acad5d" providerId="ADAL" clId="{DA154394-85E5-4261-9C63-FCA9F28B7B73}" dt="2022-02-08T06:08:28.002" v="6" actId="47"/>
        <pc:sldMkLst>
          <pc:docMk/>
          <pc:sldMk cId="4195945681" sldId="347"/>
        </pc:sldMkLst>
      </pc:sldChg>
      <pc:sldChg chg="modSp add mod">
        <pc:chgData name="Jozef Lukajka" userId="b448bd4e-1b8f-4825-9191-fa2128acad5d" providerId="ADAL" clId="{DA154394-85E5-4261-9C63-FCA9F28B7B73}" dt="2022-02-10T04:28:53.965" v="686" actId="115"/>
        <pc:sldMkLst>
          <pc:docMk/>
          <pc:sldMk cId="235762063" sldId="348"/>
        </pc:sldMkLst>
        <pc:spChg chg="mod">
          <ac:chgData name="Jozef Lukajka" userId="b448bd4e-1b8f-4825-9191-fa2128acad5d" providerId="ADAL" clId="{DA154394-85E5-4261-9C63-FCA9F28B7B73}" dt="2022-02-10T04:28:53.965" v="686" actId="115"/>
          <ac:spMkLst>
            <pc:docMk/>
            <pc:sldMk cId="235762063" sldId="348"/>
            <ac:spMk id="7" creationId="{B0DFB660-D0E6-4B6D-995F-78EB528C007D}"/>
          </ac:spMkLst>
        </pc:spChg>
      </pc:sldChg>
      <pc:sldChg chg="del">
        <pc:chgData name="Jozef Lukajka" userId="b448bd4e-1b8f-4825-9191-fa2128acad5d" providerId="ADAL" clId="{DA154394-85E5-4261-9C63-FCA9F28B7B73}" dt="2022-02-08T06:08:29.228" v="12" actId="47"/>
        <pc:sldMkLst>
          <pc:docMk/>
          <pc:sldMk cId="1018282803" sldId="349"/>
        </pc:sldMkLst>
      </pc:sldChg>
      <pc:sldChg chg="add">
        <pc:chgData name="Jozef Lukajka" userId="b448bd4e-1b8f-4825-9191-fa2128acad5d" providerId="ADAL" clId="{DA154394-85E5-4261-9C63-FCA9F28B7B73}" dt="2022-02-10T04:29:36.947" v="687" actId="2890"/>
        <pc:sldMkLst>
          <pc:docMk/>
          <pc:sldMk cId="2070681188" sldId="349"/>
        </pc:sldMkLst>
      </pc:sldChg>
      <pc:sldChg chg="del">
        <pc:chgData name="Jozef Lukajka" userId="b448bd4e-1b8f-4825-9191-fa2128acad5d" providerId="ADAL" clId="{DA154394-85E5-4261-9C63-FCA9F28B7B73}" dt="2022-02-08T06:08:29.300" v="14" actId="47"/>
        <pc:sldMkLst>
          <pc:docMk/>
          <pc:sldMk cId="3224014449" sldId="350"/>
        </pc:sldMkLst>
      </pc:sldChg>
      <pc:sldChg chg="addSp delSp modSp add mod">
        <pc:chgData name="Jozef Lukajka" userId="b448bd4e-1b8f-4825-9191-fa2128acad5d" providerId="ADAL" clId="{DA154394-85E5-4261-9C63-FCA9F28B7B73}" dt="2022-02-10T04:31:53.202" v="706" actId="115"/>
        <pc:sldMkLst>
          <pc:docMk/>
          <pc:sldMk cId="3527998569" sldId="350"/>
        </pc:sldMkLst>
        <pc:spChg chg="mod">
          <ac:chgData name="Jozef Lukajka" userId="b448bd4e-1b8f-4825-9191-fa2128acad5d" providerId="ADAL" clId="{DA154394-85E5-4261-9C63-FCA9F28B7B73}" dt="2022-02-10T04:31:53.202" v="706" actId="115"/>
          <ac:spMkLst>
            <pc:docMk/>
            <pc:sldMk cId="3527998569" sldId="350"/>
            <ac:spMk id="7" creationId="{B0DFB660-D0E6-4B6D-995F-78EB528C007D}"/>
          </ac:spMkLst>
        </pc:spChg>
        <pc:graphicFrameChg chg="add del mod">
          <ac:chgData name="Jozef Lukajka" userId="b448bd4e-1b8f-4825-9191-fa2128acad5d" providerId="ADAL" clId="{DA154394-85E5-4261-9C63-FCA9F28B7B73}" dt="2022-02-10T04:31:03.119" v="695"/>
          <ac:graphicFrameMkLst>
            <pc:docMk/>
            <pc:sldMk cId="3527998569" sldId="350"/>
            <ac:graphicFrameMk id="3" creationId="{B4803CD3-57E4-4419-8EAF-B3E75B920CC6}"/>
          </ac:graphicFrameMkLst>
        </pc:graphicFrameChg>
      </pc:sldChg>
      <pc:sldChg chg="del">
        <pc:chgData name="Jozef Lukajka" userId="b448bd4e-1b8f-4825-9191-fa2128acad5d" providerId="ADAL" clId="{DA154394-85E5-4261-9C63-FCA9F28B7B73}" dt="2022-02-08T06:08:29.565" v="22" actId="47"/>
        <pc:sldMkLst>
          <pc:docMk/>
          <pc:sldMk cId="378444347" sldId="351"/>
        </pc:sldMkLst>
      </pc:sldChg>
      <pc:sldChg chg="modSp add mod">
        <pc:chgData name="Jozef Lukajka" userId="b448bd4e-1b8f-4825-9191-fa2128acad5d" providerId="ADAL" clId="{DA154394-85E5-4261-9C63-FCA9F28B7B73}" dt="2022-02-10T04:33:14.267" v="715" actId="115"/>
        <pc:sldMkLst>
          <pc:docMk/>
          <pc:sldMk cId="3280765242" sldId="351"/>
        </pc:sldMkLst>
        <pc:spChg chg="mod">
          <ac:chgData name="Jozef Lukajka" userId="b448bd4e-1b8f-4825-9191-fa2128acad5d" providerId="ADAL" clId="{DA154394-85E5-4261-9C63-FCA9F28B7B73}" dt="2022-02-10T04:33:14.267" v="715" actId="115"/>
          <ac:spMkLst>
            <pc:docMk/>
            <pc:sldMk cId="3280765242" sldId="351"/>
            <ac:spMk id="7" creationId="{B0DFB660-D0E6-4B6D-995F-78EB528C007D}"/>
          </ac:spMkLst>
        </pc:spChg>
      </pc:sldChg>
      <pc:sldChg chg="modSp add mod">
        <pc:chgData name="Jozef Lukajka" userId="b448bd4e-1b8f-4825-9191-fa2128acad5d" providerId="ADAL" clId="{DA154394-85E5-4261-9C63-FCA9F28B7B73}" dt="2022-02-10T04:37:22.898" v="767" actId="113"/>
        <pc:sldMkLst>
          <pc:docMk/>
          <pc:sldMk cId="2004795636" sldId="352"/>
        </pc:sldMkLst>
        <pc:spChg chg="mod">
          <ac:chgData name="Jozef Lukajka" userId="b448bd4e-1b8f-4825-9191-fa2128acad5d" providerId="ADAL" clId="{DA154394-85E5-4261-9C63-FCA9F28B7B73}" dt="2022-02-10T04:37:22.898" v="767" actId="113"/>
          <ac:spMkLst>
            <pc:docMk/>
            <pc:sldMk cId="2004795636" sldId="352"/>
            <ac:spMk id="7" creationId="{B0DFB660-D0E6-4B6D-995F-78EB528C007D}"/>
          </ac:spMkLst>
        </pc:spChg>
      </pc:sldChg>
      <pc:sldChg chg="del">
        <pc:chgData name="Jozef Lukajka" userId="b448bd4e-1b8f-4825-9191-fa2128acad5d" providerId="ADAL" clId="{DA154394-85E5-4261-9C63-FCA9F28B7B73}" dt="2022-02-08T06:08:29.437" v="18" actId="47"/>
        <pc:sldMkLst>
          <pc:docMk/>
          <pc:sldMk cId="3837391265" sldId="352"/>
        </pc:sldMkLst>
      </pc:sldChg>
      <pc:sldChg chg="modSp add mod">
        <pc:chgData name="Jozef Lukajka" userId="b448bd4e-1b8f-4825-9191-fa2128acad5d" providerId="ADAL" clId="{DA154394-85E5-4261-9C63-FCA9F28B7B73}" dt="2022-02-10T04:38:29.342" v="779" actId="20577"/>
        <pc:sldMkLst>
          <pc:docMk/>
          <pc:sldMk cId="699185967" sldId="353"/>
        </pc:sldMkLst>
        <pc:spChg chg="mod">
          <ac:chgData name="Jozef Lukajka" userId="b448bd4e-1b8f-4825-9191-fa2128acad5d" providerId="ADAL" clId="{DA154394-85E5-4261-9C63-FCA9F28B7B73}" dt="2022-02-10T04:38:29.342" v="779" actId="20577"/>
          <ac:spMkLst>
            <pc:docMk/>
            <pc:sldMk cId="699185967" sldId="353"/>
            <ac:spMk id="7" creationId="{B0DFB660-D0E6-4B6D-995F-78EB528C007D}"/>
          </ac:spMkLst>
        </pc:spChg>
      </pc:sldChg>
      <pc:sldChg chg="del">
        <pc:chgData name="Jozef Lukajka" userId="b448bd4e-1b8f-4825-9191-fa2128acad5d" providerId="ADAL" clId="{DA154394-85E5-4261-9C63-FCA9F28B7B73}" dt="2022-02-08T06:08:29.480" v="19" actId="47"/>
        <pc:sldMkLst>
          <pc:docMk/>
          <pc:sldMk cId="4075096073" sldId="353"/>
        </pc:sldMkLst>
      </pc:sldChg>
      <pc:sldChg chg="modSp add mod">
        <pc:chgData name="Jozef Lukajka" userId="b448bd4e-1b8f-4825-9191-fa2128acad5d" providerId="ADAL" clId="{DA154394-85E5-4261-9C63-FCA9F28B7B73}" dt="2022-02-10T04:40:48.478" v="811" actId="115"/>
        <pc:sldMkLst>
          <pc:docMk/>
          <pc:sldMk cId="1505393592" sldId="354"/>
        </pc:sldMkLst>
        <pc:spChg chg="mod">
          <ac:chgData name="Jozef Lukajka" userId="b448bd4e-1b8f-4825-9191-fa2128acad5d" providerId="ADAL" clId="{DA154394-85E5-4261-9C63-FCA9F28B7B73}" dt="2022-02-10T04:40:48.478" v="811" actId="115"/>
          <ac:spMkLst>
            <pc:docMk/>
            <pc:sldMk cId="1505393592" sldId="354"/>
            <ac:spMk id="7" creationId="{B0DFB660-D0E6-4B6D-995F-78EB528C007D}"/>
          </ac:spMkLst>
        </pc:spChg>
      </pc:sldChg>
      <pc:sldChg chg="del">
        <pc:chgData name="Jozef Lukajka" userId="b448bd4e-1b8f-4825-9191-fa2128acad5d" providerId="ADAL" clId="{DA154394-85E5-4261-9C63-FCA9F28B7B73}" dt="2022-02-08T06:08:29.726" v="27" actId="47"/>
        <pc:sldMkLst>
          <pc:docMk/>
          <pc:sldMk cId="1948918464" sldId="354"/>
        </pc:sldMkLst>
      </pc:sldChg>
      <pc:sldChg chg="modSp add mod">
        <pc:chgData name="Jozef Lukajka" userId="b448bd4e-1b8f-4825-9191-fa2128acad5d" providerId="ADAL" clId="{DA154394-85E5-4261-9C63-FCA9F28B7B73}" dt="2022-02-10T04:43:18.343" v="857" actId="20577"/>
        <pc:sldMkLst>
          <pc:docMk/>
          <pc:sldMk cId="1173305665" sldId="355"/>
        </pc:sldMkLst>
        <pc:spChg chg="mod">
          <ac:chgData name="Jozef Lukajka" userId="b448bd4e-1b8f-4825-9191-fa2128acad5d" providerId="ADAL" clId="{DA154394-85E5-4261-9C63-FCA9F28B7B73}" dt="2022-02-10T04:43:18.343" v="857" actId="20577"/>
          <ac:spMkLst>
            <pc:docMk/>
            <pc:sldMk cId="1173305665" sldId="355"/>
            <ac:spMk id="7" creationId="{B0DFB660-D0E6-4B6D-995F-78EB528C007D}"/>
          </ac:spMkLst>
        </pc:spChg>
      </pc:sldChg>
      <pc:sldChg chg="del">
        <pc:chgData name="Jozef Lukajka" userId="b448bd4e-1b8f-4825-9191-fa2128acad5d" providerId="ADAL" clId="{DA154394-85E5-4261-9C63-FCA9F28B7B73}" dt="2022-02-08T06:08:29.596" v="23" actId="47"/>
        <pc:sldMkLst>
          <pc:docMk/>
          <pc:sldMk cId="2615692320" sldId="355"/>
        </pc:sldMkLst>
      </pc:sldChg>
      <pc:sldChg chg="del">
        <pc:chgData name="Jozef Lukajka" userId="b448bd4e-1b8f-4825-9191-fa2128acad5d" providerId="ADAL" clId="{DA154394-85E5-4261-9C63-FCA9F28B7B73}" dt="2022-02-08T06:08:29.539" v="21" actId="47"/>
        <pc:sldMkLst>
          <pc:docMk/>
          <pc:sldMk cId="282251610" sldId="356"/>
        </pc:sldMkLst>
      </pc:sldChg>
      <pc:sldChg chg="modSp add mod ord">
        <pc:chgData name="Jozef Lukajka" userId="b448bd4e-1b8f-4825-9191-fa2128acad5d" providerId="ADAL" clId="{DA154394-85E5-4261-9C63-FCA9F28B7B73}" dt="2022-02-10T04:50:49.065" v="932" actId="2711"/>
        <pc:sldMkLst>
          <pc:docMk/>
          <pc:sldMk cId="4227881437" sldId="356"/>
        </pc:sldMkLst>
        <pc:spChg chg="mod">
          <ac:chgData name="Jozef Lukajka" userId="b448bd4e-1b8f-4825-9191-fa2128acad5d" providerId="ADAL" clId="{DA154394-85E5-4261-9C63-FCA9F28B7B73}" dt="2022-02-10T04:47:01.408" v="886" actId="113"/>
          <ac:spMkLst>
            <pc:docMk/>
            <pc:sldMk cId="4227881437" sldId="356"/>
            <ac:spMk id="2" creationId="{00000000-0000-0000-0000-000000000000}"/>
          </ac:spMkLst>
        </pc:spChg>
        <pc:spChg chg="mod">
          <ac:chgData name="Jozef Lukajka" userId="b448bd4e-1b8f-4825-9191-fa2128acad5d" providerId="ADAL" clId="{DA154394-85E5-4261-9C63-FCA9F28B7B73}" dt="2022-02-10T04:50:49.065" v="932" actId="2711"/>
          <ac:spMkLst>
            <pc:docMk/>
            <pc:sldMk cId="4227881437" sldId="356"/>
            <ac:spMk id="7" creationId="{B0DFB660-D0E6-4B6D-995F-78EB528C007D}"/>
          </ac:spMkLst>
        </pc:spChg>
      </pc:sldChg>
      <pc:sldChg chg="del">
        <pc:chgData name="Jozef Lukajka" userId="b448bd4e-1b8f-4825-9191-fa2128acad5d" providerId="ADAL" clId="{DA154394-85E5-4261-9C63-FCA9F28B7B73}" dt="2022-02-08T06:08:29.671" v="25" actId="47"/>
        <pc:sldMkLst>
          <pc:docMk/>
          <pc:sldMk cId="557870805" sldId="357"/>
        </pc:sldMkLst>
      </pc:sldChg>
      <pc:sldChg chg="modSp add mod">
        <pc:chgData name="Jozef Lukajka" userId="b448bd4e-1b8f-4825-9191-fa2128acad5d" providerId="ADAL" clId="{DA154394-85E5-4261-9C63-FCA9F28B7B73}" dt="2022-02-10T04:50:00.530" v="930" actId="255"/>
        <pc:sldMkLst>
          <pc:docMk/>
          <pc:sldMk cId="3974161243" sldId="357"/>
        </pc:sldMkLst>
        <pc:spChg chg="mod">
          <ac:chgData name="Jozef Lukajka" userId="b448bd4e-1b8f-4825-9191-fa2128acad5d" providerId="ADAL" clId="{DA154394-85E5-4261-9C63-FCA9F28B7B73}" dt="2022-02-10T04:50:00.530" v="930" actId="255"/>
          <ac:spMkLst>
            <pc:docMk/>
            <pc:sldMk cId="3974161243" sldId="357"/>
            <ac:spMk id="7" creationId="{B0DFB660-D0E6-4B6D-995F-78EB528C007D}"/>
          </ac:spMkLst>
        </pc:spChg>
      </pc:sldChg>
      <pc:sldChg chg="modSp add mod">
        <pc:chgData name="Jozef Lukajka" userId="b448bd4e-1b8f-4825-9191-fa2128acad5d" providerId="ADAL" clId="{DA154394-85E5-4261-9C63-FCA9F28B7B73}" dt="2022-02-10T04:51:25.162" v="937" actId="255"/>
        <pc:sldMkLst>
          <pc:docMk/>
          <pc:sldMk cId="937084322" sldId="358"/>
        </pc:sldMkLst>
        <pc:spChg chg="mod">
          <ac:chgData name="Jozef Lukajka" userId="b448bd4e-1b8f-4825-9191-fa2128acad5d" providerId="ADAL" clId="{DA154394-85E5-4261-9C63-FCA9F28B7B73}" dt="2022-02-10T04:51:25.162" v="937" actId="255"/>
          <ac:spMkLst>
            <pc:docMk/>
            <pc:sldMk cId="937084322" sldId="358"/>
            <ac:spMk id="7" creationId="{B0DFB660-D0E6-4B6D-995F-78EB528C007D}"/>
          </ac:spMkLst>
        </pc:spChg>
      </pc:sldChg>
      <pc:sldChg chg="del">
        <pc:chgData name="Jozef Lukajka" userId="b448bd4e-1b8f-4825-9191-fa2128acad5d" providerId="ADAL" clId="{DA154394-85E5-4261-9C63-FCA9F28B7B73}" dt="2022-02-08T06:08:29.702" v="26" actId="47"/>
        <pc:sldMkLst>
          <pc:docMk/>
          <pc:sldMk cId="1502476538" sldId="358"/>
        </pc:sldMkLst>
      </pc:sldChg>
      <pc:sldChg chg="del">
        <pc:chgData name="Jozef Lukajka" userId="b448bd4e-1b8f-4825-9191-fa2128acad5d" providerId="ADAL" clId="{DA154394-85E5-4261-9C63-FCA9F28B7B73}" dt="2022-02-08T06:08:29.527" v="20" actId="47"/>
        <pc:sldMkLst>
          <pc:docMk/>
          <pc:sldMk cId="2691213788" sldId="359"/>
        </pc:sldMkLst>
      </pc:sldChg>
      <pc:sldChg chg="modSp add mod">
        <pc:chgData name="Jozef Lukajka" userId="b448bd4e-1b8f-4825-9191-fa2128acad5d" providerId="ADAL" clId="{DA154394-85E5-4261-9C63-FCA9F28B7B73}" dt="2022-02-10T04:52:18.910" v="941" actId="255"/>
        <pc:sldMkLst>
          <pc:docMk/>
          <pc:sldMk cId="3330813266" sldId="359"/>
        </pc:sldMkLst>
        <pc:spChg chg="mod">
          <ac:chgData name="Jozef Lukajka" userId="b448bd4e-1b8f-4825-9191-fa2128acad5d" providerId="ADAL" clId="{DA154394-85E5-4261-9C63-FCA9F28B7B73}" dt="2022-02-10T04:52:18.910" v="941" actId="255"/>
          <ac:spMkLst>
            <pc:docMk/>
            <pc:sldMk cId="3330813266" sldId="359"/>
            <ac:spMk id="7" creationId="{B0DFB660-D0E6-4B6D-995F-78EB528C007D}"/>
          </ac:spMkLst>
        </pc:spChg>
      </pc:sldChg>
      <pc:sldChg chg="modSp add mod">
        <pc:chgData name="Jozef Lukajka" userId="b448bd4e-1b8f-4825-9191-fa2128acad5d" providerId="ADAL" clId="{DA154394-85E5-4261-9C63-FCA9F28B7B73}" dt="2022-02-10T04:53:15.869" v="973" actId="255"/>
        <pc:sldMkLst>
          <pc:docMk/>
          <pc:sldMk cId="462672176" sldId="360"/>
        </pc:sldMkLst>
        <pc:spChg chg="mod">
          <ac:chgData name="Jozef Lukajka" userId="b448bd4e-1b8f-4825-9191-fa2128acad5d" providerId="ADAL" clId="{DA154394-85E5-4261-9C63-FCA9F28B7B73}" dt="2022-02-10T04:53:15.869" v="973" actId="255"/>
          <ac:spMkLst>
            <pc:docMk/>
            <pc:sldMk cId="462672176" sldId="360"/>
            <ac:spMk id="7" creationId="{B0DFB660-D0E6-4B6D-995F-78EB528C007D}"/>
          </ac:spMkLst>
        </pc:spChg>
      </pc:sldChg>
      <pc:sldChg chg="modSp add mod">
        <pc:chgData name="Jozef Lukajka" userId="b448bd4e-1b8f-4825-9191-fa2128acad5d" providerId="ADAL" clId="{DA154394-85E5-4261-9C63-FCA9F28B7B73}" dt="2022-02-10T04:56:05.025" v="1021" actId="20577"/>
        <pc:sldMkLst>
          <pc:docMk/>
          <pc:sldMk cId="3578646433" sldId="361"/>
        </pc:sldMkLst>
        <pc:spChg chg="mod">
          <ac:chgData name="Jozef Lukajka" userId="b448bd4e-1b8f-4825-9191-fa2128acad5d" providerId="ADAL" clId="{DA154394-85E5-4261-9C63-FCA9F28B7B73}" dt="2022-02-10T04:54:08.214" v="976" actId="6549"/>
          <ac:spMkLst>
            <pc:docMk/>
            <pc:sldMk cId="3578646433" sldId="361"/>
            <ac:spMk id="2" creationId="{00000000-0000-0000-0000-000000000000}"/>
          </ac:spMkLst>
        </pc:spChg>
        <pc:spChg chg="mod">
          <ac:chgData name="Jozef Lukajka" userId="b448bd4e-1b8f-4825-9191-fa2128acad5d" providerId="ADAL" clId="{DA154394-85E5-4261-9C63-FCA9F28B7B73}" dt="2022-02-10T04:56:05.025" v="1021" actId="20577"/>
          <ac:spMkLst>
            <pc:docMk/>
            <pc:sldMk cId="3578646433" sldId="361"/>
            <ac:spMk id="7" creationId="{B0DFB660-D0E6-4B6D-995F-78EB528C007D}"/>
          </ac:spMkLst>
        </pc:spChg>
      </pc:sldChg>
      <pc:sldChg chg="modSp add mod">
        <pc:chgData name="Jozef Lukajka" userId="b448bd4e-1b8f-4825-9191-fa2128acad5d" providerId="ADAL" clId="{DA154394-85E5-4261-9C63-FCA9F28B7B73}" dt="2022-02-10T05:14:47.857" v="1250" actId="20577"/>
        <pc:sldMkLst>
          <pc:docMk/>
          <pc:sldMk cId="1858175161" sldId="362"/>
        </pc:sldMkLst>
        <pc:spChg chg="mod">
          <ac:chgData name="Jozef Lukajka" userId="b448bd4e-1b8f-4825-9191-fa2128acad5d" providerId="ADAL" clId="{DA154394-85E5-4261-9C63-FCA9F28B7B73}" dt="2022-02-10T05:11:03.130" v="1027" actId="207"/>
          <ac:spMkLst>
            <pc:docMk/>
            <pc:sldMk cId="1858175161" sldId="362"/>
            <ac:spMk id="2" creationId="{00000000-0000-0000-0000-000000000000}"/>
          </ac:spMkLst>
        </pc:spChg>
        <pc:spChg chg="mod">
          <ac:chgData name="Jozef Lukajka" userId="b448bd4e-1b8f-4825-9191-fa2128acad5d" providerId="ADAL" clId="{DA154394-85E5-4261-9C63-FCA9F28B7B73}" dt="2022-02-10T05:14:47.857" v="1250" actId="20577"/>
          <ac:spMkLst>
            <pc:docMk/>
            <pc:sldMk cId="1858175161" sldId="362"/>
            <ac:spMk id="7" creationId="{B0DFB660-D0E6-4B6D-995F-78EB528C007D}"/>
          </ac:spMkLst>
        </pc:spChg>
      </pc:sldChg>
    </pc:docChg>
  </pc:docChgLst>
  <pc:docChgLst>
    <pc:chgData name="Jozef Lukajka" userId="b448bd4e-1b8f-4825-9191-fa2128acad5d" providerId="ADAL" clId="{D43AFE4F-05BE-4FBA-9E87-9077D226C79C}"/>
    <pc:docChg chg="undo redo custSel addSld modSld">
      <pc:chgData name="Jozef Lukajka" userId="b448bd4e-1b8f-4825-9191-fa2128acad5d" providerId="ADAL" clId="{D43AFE4F-05BE-4FBA-9E87-9077D226C79C}" dt="2020-09-29T03:46:33.297" v="583" actId="20577"/>
      <pc:docMkLst>
        <pc:docMk/>
      </pc:docMkLst>
      <pc:sldChg chg="modSp">
        <pc:chgData name="Jozef Lukajka" userId="b448bd4e-1b8f-4825-9191-fa2128acad5d" providerId="ADAL" clId="{D43AFE4F-05BE-4FBA-9E87-9077D226C79C}" dt="2020-09-29T03:28:34.191" v="28" actId="20577"/>
        <pc:sldMkLst>
          <pc:docMk/>
          <pc:sldMk cId="2403806968" sldId="257"/>
        </pc:sldMkLst>
        <pc:spChg chg="mod">
          <ac:chgData name="Jozef Lukajka" userId="b448bd4e-1b8f-4825-9191-fa2128acad5d" providerId="ADAL" clId="{D43AFE4F-05BE-4FBA-9E87-9077D226C79C}" dt="2020-09-29T03:28:34.191" v="28" actId="20577"/>
          <ac:spMkLst>
            <pc:docMk/>
            <pc:sldMk cId="2403806968" sldId="257"/>
            <ac:spMk id="3" creationId="{00000000-0000-0000-0000-000000000000}"/>
          </ac:spMkLst>
        </pc:spChg>
      </pc:sldChg>
      <pc:sldChg chg="modSp">
        <pc:chgData name="Jozef Lukajka" userId="b448bd4e-1b8f-4825-9191-fa2128acad5d" providerId="ADAL" clId="{D43AFE4F-05BE-4FBA-9E87-9077D226C79C}" dt="2020-09-29T03:46:33.297" v="583" actId="20577"/>
        <pc:sldMkLst>
          <pc:docMk/>
          <pc:sldMk cId="1681476713" sldId="258"/>
        </pc:sldMkLst>
        <pc:spChg chg="mod">
          <ac:chgData name="Jozef Lukajka" userId="b448bd4e-1b8f-4825-9191-fa2128acad5d" providerId="ADAL" clId="{D43AFE4F-05BE-4FBA-9E87-9077D226C79C}" dt="2020-09-29T03:46:33.297" v="583" actId="20577"/>
          <ac:spMkLst>
            <pc:docMk/>
            <pc:sldMk cId="1681476713" sldId="258"/>
            <ac:spMk id="2" creationId="{00000000-0000-0000-0000-000000000000}"/>
          </ac:spMkLst>
        </pc:spChg>
      </pc:sldChg>
      <pc:sldChg chg="modSp">
        <pc:chgData name="Jozef Lukajka" userId="b448bd4e-1b8f-4825-9191-fa2128acad5d" providerId="ADAL" clId="{D43AFE4F-05BE-4FBA-9E87-9077D226C79C}" dt="2020-09-29T03:38:25.653" v="383" actId="255"/>
        <pc:sldMkLst>
          <pc:docMk/>
          <pc:sldMk cId="1853907064" sldId="318"/>
        </pc:sldMkLst>
        <pc:spChg chg="mod">
          <ac:chgData name="Jozef Lukajka" userId="b448bd4e-1b8f-4825-9191-fa2128acad5d" providerId="ADAL" clId="{D43AFE4F-05BE-4FBA-9E87-9077D226C79C}" dt="2020-09-29T03:38:25.653" v="383" actId="255"/>
          <ac:spMkLst>
            <pc:docMk/>
            <pc:sldMk cId="1853907064" sldId="318"/>
            <ac:spMk id="3" creationId="{00000000-0000-0000-0000-000000000000}"/>
          </ac:spMkLst>
        </pc:spChg>
      </pc:sldChg>
      <pc:sldChg chg="modSp">
        <pc:chgData name="Jozef Lukajka" userId="b448bd4e-1b8f-4825-9191-fa2128acad5d" providerId="ADAL" clId="{D43AFE4F-05BE-4FBA-9E87-9077D226C79C}" dt="2020-09-29T03:45:58.221" v="551" actId="1076"/>
        <pc:sldMkLst>
          <pc:docMk/>
          <pc:sldMk cId="2183436463" sldId="319"/>
        </pc:sldMkLst>
        <pc:spChg chg="mod">
          <ac:chgData name="Jozef Lukajka" userId="b448bd4e-1b8f-4825-9191-fa2128acad5d" providerId="ADAL" clId="{D43AFE4F-05BE-4FBA-9E87-9077D226C79C}" dt="2020-09-29T03:44:04.790" v="480" actId="20577"/>
          <ac:spMkLst>
            <pc:docMk/>
            <pc:sldMk cId="2183436463" sldId="319"/>
            <ac:spMk id="2" creationId="{00000000-0000-0000-0000-000000000000}"/>
          </ac:spMkLst>
        </pc:spChg>
        <pc:spChg chg="mod">
          <ac:chgData name="Jozef Lukajka" userId="b448bd4e-1b8f-4825-9191-fa2128acad5d" providerId="ADAL" clId="{D43AFE4F-05BE-4FBA-9E87-9077D226C79C}" dt="2020-09-29T03:45:45.925" v="549" actId="113"/>
          <ac:spMkLst>
            <pc:docMk/>
            <pc:sldMk cId="2183436463" sldId="319"/>
            <ac:spMk id="3" creationId="{00000000-0000-0000-0000-000000000000}"/>
          </ac:spMkLst>
        </pc:spChg>
        <pc:picChg chg="mod">
          <ac:chgData name="Jozef Lukajka" userId="b448bd4e-1b8f-4825-9191-fa2128acad5d" providerId="ADAL" clId="{D43AFE4F-05BE-4FBA-9E87-9077D226C79C}" dt="2020-09-29T03:45:58.221" v="551" actId="1076"/>
          <ac:picMkLst>
            <pc:docMk/>
            <pc:sldMk cId="2183436463" sldId="319"/>
            <ac:picMk id="5" creationId="{9D72C253-0A04-499C-AA96-922B0B25A0BA}"/>
          </ac:picMkLst>
        </pc:picChg>
      </pc:sldChg>
      <pc:sldChg chg="addSp delSp modSp add">
        <pc:chgData name="Jozef Lukajka" userId="b448bd4e-1b8f-4825-9191-fa2128acad5d" providerId="ADAL" clId="{D43AFE4F-05BE-4FBA-9E87-9077D226C79C}" dt="2020-09-29T03:42:11.916" v="449" actId="20577"/>
        <pc:sldMkLst>
          <pc:docMk/>
          <pc:sldMk cId="4030140279" sldId="327"/>
        </pc:sldMkLst>
        <pc:spChg chg="mod">
          <ac:chgData name="Jozef Lukajka" userId="b448bd4e-1b8f-4825-9191-fa2128acad5d" providerId="ADAL" clId="{D43AFE4F-05BE-4FBA-9E87-9077D226C79C}" dt="2020-09-29T03:42:11.916" v="449" actId="20577"/>
          <ac:spMkLst>
            <pc:docMk/>
            <pc:sldMk cId="4030140279" sldId="327"/>
            <ac:spMk id="2" creationId="{00000000-0000-0000-0000-000000000000}"/>
          </ac:spMkLst>
        </pc:spChg>
        <pc:spChg chg="mod">
          <ac:chgData name="Jozef Lukajka" userId="b448bd4e-1b8f-4825-9191-fa2128acad5d" providerId="ADAL" clId="{D43AFE4F-05BE-4FBA-9E87-9077D226C79C}" dt="2020-09-29T03:41:34.845" v="446" actId="207"/>
          <ac:spMkLst>
            <pc:docMk/>
            <pc:sldMk cId="4030140279" sldId="327"/>
            <ac:spMk id="3" creationId="{00000000-0000-0000-0000-000000000000}"/>
          </ac:spMkLst>
        </pc:spChg>
        <pc:picChg chg="add del">
          <ac:chgData name="Jozef Lukajka" userId="b448bd4e-1b8f-4825-9191-fa2128acad5d" providerId="ADAL" clId="{D43AFE4F-05BE-4FBA-9E87-9077D226C79C}" dt="2020-09-29T03:33:56.702" v="163" actId="478"/>
          <ac:picMkLst>
            <pc:docMk/>
            <pc:sldMk cId="4030140279" sldId="327"/>
            <ac:picMk id="4" creationId="{5E6F3817-DB38-4AE8-9121-55A18ABC4D48}"/>
          </ac:picMkLst>
        </pc:picChg>
      </pc:sldChg>
    </pc:docChg>
  </pc:docChgLst>
  <pc:docChgLst>
    <pc:chgData name="Jozef Lukajka" userId="b448bd4e-1b8f-4825-9191-fa2128acad5d" providerId="ADAL" clId="{B1DB9525-832C-400A-B489-F933116C93CB}"/>
    <pc:docChg chg="undo redo custSel addSld delSld modSld">
      <pc:chgData name="Jozef Lukajka" userId="b448bd4e-1b8f-4825-9191-fa2128acad5d" providerId="ADAL" clId="{B1DB9525-832C-400A-B489-F933116C93CB}" dt="2020-11-20T05:01:22.015" v="994" actId="207"/>
      <pc:docMkLst>
        <pc:docMk/>
      </pc:docMkLst>
      <pc:sldChg chg="modSp">
        <pc:chgData name="Jozef Lukajka" userId="b448bd4e-1b8f-4825-9191-fa2128acad5d" providerId="ADAL" clId="{B1DB9525-832C-400A-B489-F933116C93CB}" dt="2020-11-20T04:26:09.330" v="670" actId="20577"/>
        <pc:sldMkLst>
          <pc:docMk/>
          <pc:sldMk cId="2403806968" sldId="257"/>
        </pc:sldMkLst>
        <pc:spChg chg="mod">
          <ac:chgData name="Jozef Lukajka" userId="b448bd4e-1b8f-4825-9191-fa2128acad5d" providerId="ADAL" clId="{B1DB9525-832C-400A-B489-F933116C93CB}" dt="2020-11-20T04:26:09.330" v="670" actId="20577"/>
          <ac:spMkLst>
            <pc:docMk/>
            <pc:sldMk cId="2403806968" sldId="257"/>
            <ac:spMk id="3" creationId="{00000000-0000-0000-0000-000000000000}"/>
          </ac:spMkLst>
        </pc:spChg>
      </pc:sldChg>
      <pc:sldChg chg="modSp">
        <pc:chgData name="Jozef Lukajka" userId="b448bd4e-1b8f-4825-9191-fa2128acad5d" providerId="ADAL" clId="{B1DB9525-832C-400A-B489-F933116C93CB}" dt="2020-11-15T12:27:43.243" v="400" actId="207"/>
        <pc:sldMkLst>
          <pc:docMk/>
          <pc:sldMk cId="1681476713" sldId="258"/>
        </pc:sldMkLst>
        <pc:spChg chg="mod">
          <ac:chgData name="Jozef Lukajka" userId="b448bd4e-1b8f-4825-9191-fa2128acad5d" providerId="ADAL" clId="{B1DB9525-832C-400A-B489-F933116C93CB}" dt="2020-11-15T12:24:09.800" v="149" actId="20577"/>
          <ac:spMkLst>
            <pc:docMk/>
            <pc:sldMk cId="1681476713" sldId="258"/>
            <ac:spMk id="2" creationId="{00000000-0000-0000-0000-000000000000}"/>
          </ac:spMkLst>
        </pc:spChg>
        <pc:spChg chg="mod">
          <ac:chgData name="Jozef Lukajka" userId="b448bd4e-1b8f-4825-9191-fa2128acad5d" providerId="ADAL" clId="{B1DB9525-832C-400A-B489-F933116C93CB}" dt="2020-11-15T12:27:43.243" v="400" actId="207"/>
          <ac:spMkLst>
            <pc:docMk/>
            <pc:sldMk cId="1681476713" sldId="258"/>
            <ac:spMk id="3" creationId="{00000000-0000-0000-0000-000000000000}"/>
          </ac:spMkLst>
        </pc:spChg>
      </pc:sldChg>
      <pc:sldChg chg="modSp">
        <pc:chgData name="Jozef Lukajka" userId="b448bd4e-1b8f-4825-9191-fa2128acad5d" providerId="ADAL" clId="{B1DB9525-832C-400A-B489-F933116C93CB}" dt="2020-11-20T04:48:09.734" v="869" actId="207"/>
        <pc:sldMkLst>
          <pc:docMk/>
          <pc:sldMk cId="1853907064" sldId="318"/>
        </pc:sldMkLst>
        <pc:spChg chg="mod">
          <ac:chgData name="Jozef Lukajka" userId="b448bd4e-1b8f-4825-9191-fa2128acad5d" providerId="ADAL" clId="{B1DB9525-832C-400A-B489-F933116C93CB}" dt="2020-11-20T04:26:17.431" v="673" actId="20577"/>
          <ac:spMkLst>
            <pc:docMk/>
            <pc:sldMk cId="1853907064" sldId="318"/>
            <ac:spMk id="2" creationId="{00000000-0000-0000-0000-000000000000}"/>
          </ac:spMkLst>
        </pc:spChg>
        <pc:spChg chg="mod">
          <ac:chgData name="Jozef Lukajka" userId="b448bd4e-1b8f-4825-9191-fa2128acad5d" providerId="ADAL" clId="{B1DB9525-832C-400A-B489-F933116C93CB}" dt="2020-11-20T04:48:09.734" v="869" actId="207"/>
          <ac:spMkLst>
            <pc:docMk/>
            <pc:sldMk cId="1853907064" sldId="318"/>
            <ac:spMk id="3" creationId="{00000000-0000-0000-0000-000000000000}"/>
          </ac:spMkLst>
        </pc:spChg>
      </pc:sldChg>
      <pc:sldChg chg="modSp">
        <pc:chgData name="Jozef Lukajka" userId="b448bd4e-1b8f-4825-9191-fa2128acad5d" providerId="ADAL" clId="{B1DB9525-832C-400A-B489-F933116C93CB}" dt="2020-11-20T04:35:35.826" v="760" actId="20577"/>
        <pc:sldMkLst>
          <pc:docMk/>
          <pc:sldMk cId="2183436463" sldId="319"/>
        </pc:sldMkLst>
        <pc:spChg chg="mod">
          <ac:chgData name="Jozef Lukajka" userId="b448bd4e-1b8f-4825-9191-fa2128acad5d" providerId="ADAL" clId="{B1DB9525-832C-400A-B489-F933116C93CB}" dt="2020-11-20T04:35:35.826" v="760" actId="20577"/>
          <ac:spMkLst>
            <pc:docMk/>
            <pc:sldMk cId="2183436463" sldId="319"/>
            <ac:spMk id="3" creationId="{00000000-0000-0000-0000-000000000000}"/>
          </ac:spMkLst>
        </pc:spChg>
      </pc:sldChg>
      <pc:sldChg chg="modSp">
        <pc:chgData name="Jozef Lukajka" userId="b448bd4e-1b8f-4825-9191-fa2128acad5d" providerId="ADAL" clId="{B1DB9525-832C-400A-B489-F933116C93CB}" dt="2020-11-20T04:35:46.875" v="763" actId="20577"/>
        <pc:sldMkLst>
          <pc:docMk/>
          <pc:sldMk cId="1267028144" sldId="320"/>
        </pc:sldMkLst>
        <pc:spChg chg="mod">
          <ac:chgData name="Jozef Lukajka" userId="b448bd4e-1b8f-4825-9191-fa2128acad5d" providerId="ADAL" clId="{B1DB9525-832C-400A-B489-F933116C93CB}" dt="2020-11-20T04:35:46.875" v="763" actId="20577"/>
          <ac:spMkLst>
            <pc:docMk/>
            <pc:sldMk cId="1267028144" sldId="320"/>
            <ac:spMk id="2" creationId="{00000000-0000-0000-0000-000000000000}"/>
          </ac:spMkLst>
        </pc:spChg>
      </pc:sldChg>
      <pc:sldChg chg="modSp">
        <pc:chgData name="Jozef Lukajka" userId="b448bd4e-1b8f-4825-9191-fa2128acad5d" providerId="ADAL" clId="{B1DB9525-832C-400A-B489-F933116C93CB}" dt="2020-11-20T04:38:45.384" v="769" actId="20577"/>
        <pc:sldMkLst>
          <pc:docMk/>
          <pc:sldMk cId="1300249784" sldId="321"/>
        </pc:sldMkLst>
        <pc:spChg chg="mod">
          <ac:chgData name="Jozef Lukajka" userId="b448bd4e-1b8f-4825-9191-fa2128acad5d" providerId="ADAL" clId="{B1DB9525-832C-400A-B489-F933116C93CB}" dt="2020-11-20T04:38:45.384" v="769" actId="20577"/>
          <ac:spMkLst>
            <pc:docMk/>
            <pc:sldMk cId="1300249784" sldId="321"/>
            <ac:spMk id="2" creationId="{00000000-0000-0000-0000-000000000000}"/>
          </ac:spMkLst>
        </pc:spChg>
      </pc:sldChg>
      <pc:sldChg chg="modSp">
        <pc:chgData name="Jozef Lukajka" userId="b448bd4e-1b8f-4825-9191-fa2128acad5d" providerId="ADAL" clId="{B1DB9525-832C-400A-B489-F933116C93CB}" dt="2020-11-20T04:44:17.478" v="865" actId="20577"/>
        <pc:sldMkLst>
          <pc:docMk/>
          <pc:sldMk cId="1862161117" sldId="322"/>
        </pc:sldMkLst>
        <pc:spChg chg="mod">
          <ac:chgData name="Jozef Lukajka" userId="b448bd4e-1b8f-4825-9191-fa2128acad5d" providerId="ADAL" clId="{B1DB9525-832C-400A-B489-F933116C93CB}" dt="2020-11-20T04:43:53.847" v="862" actId="20577"/>
          <ac:spMkLst>
            <pc:docMk/>
            <pc:sldMk cId="1862161117" sldId="322"/>
            <ac:spMk id="2" creationId="{00000000-0000-0000-0000-000000000000}"/>
          </ac:spMkLst>
        </pc:spChg>
        <pc:spChg chg="mod">
          <ac:chgData name="Jozef Lukajka" userId="b448bd4e-1b8f-4825-9191-fa2128acad5d" providerId="ADAL" clId="{B1DB9525-832C-400A-B489-F933116C93CB}" dt="2020-11-20T04:44:17.478" v="865" actId="20577"/>
          <ac:spMkLst>
            <pc:docMk/>
            <pc:sldMk cId="1862161117" sldId="322"/>
            <ac:spMk id="3" creationId="{00000000-0000-0000-0000-000000000000}"/>
          </ac:spMkLst>
        </pc:spChg>
      </pc:sldChg>
      <pc:sldChg chg="modSp">
        <pc:chgData name="Jozef Lukajka" userId="b448bd4e-1b8f-4825-9191-fa2128acad5d" providerId="ADAL" clId="{B1DB9525-832C-400A-B489-F933116C93CB}" dt="2020-11-20T04:52:52.274" v="957" actId="20577"/>
        <pc:sldMkLst>
          <pc:docMk/>
          <pc:sldMk cId="2868068343" sldId="326"/>
        </pc:sldMkLst>
        <pc:spChg chg="mod">
          <ac:chgData name="Jozef Lukajka" userId="b448bd4e-1b8f-4825-9191-fa2128acad5d" providerId="ADAL" clId="{B1DB9525-832C-400A-B489-F933116C93CB}" dt="2020-11-20T04:52:52.274" v="957" actId="20577"/>
          <ac:spMkLst>
            <pc:docMk/>
            <pc:sldMk cId="2868068343" sldId="326"/>
            <ac:spMk id="2" creationId="{00000000-0000-0000-0000-000000000000}"/>
          </ac:spMkLst>
        </pc:spChg>
        <pc:spChg chg="mod">
          <ac:chgData name="Jozef Lukajka" userId="b448bd4e-1b8f-4825-9191-fa2128acad5d" providerId="ADAL" clId="{B1DB9525-832C-400A-B489-F933116C93CB}" dt="2020-11-20T04:52:20.306" v="953" actId="255"/>
          <ac:spMkLst>
            <pc:docMk/>
            <pc:sldMk cId="2868068343" sldId="326"/>
            <ac:spMk id="3" creationId="{00000000-0000-0000-0000-000000000000}"/>
          </ac:spMkLst>
        </pc:spChg>
        <pc:picChg chg="mod">
          <ac:chgData name="Jozef Lukajka" userId="b448bd4e-1b8f-4825-9191-fa2128acad5d" providerId="ADAL" clId="{B1DB9525-832C-400A-B489-F933116C93CB}" dt="2020-11-20T04:52:36.672" v="954" actId="1076"/>
          <ac:picMkLst>
            <pc:docMk/>
            <pc:sldMk cId="2868068343" sldId="326"/>
            <ac:picMk id="6" creationId="{9331183B-8C8A-4E99-81B8-D122C00647EC}"/>
          </ac:picMkLst>
        </pc:picChg>
      </pc:sldChg>
      <pc:sldChg chg="modSp">
        <pc:chgData name="Jozef Lukajka" userId="b448bd4e-1b8f-4825-9191-fa2128acad5d" providerId="ADAL" clId="{B1DB9525-832C-400A-B489-F933116C93CB}" dt="2020-11-20T04:48:27.306" v="872" actId="207"/>
        <pc:sldMkLst>
          <pc:docMk/>
          <pc:sldMk cId="4030140279" sldId="327"/>
        </pc:sldMkLst>
        <pc:spChg chg="mod">
          <ac:chgData name="Jozef Lukajka" userId="b448bd4e-1b8f-4825-9191-fa2128acad5d" providerId="ADAL" clId="{B1DB9525-832C-400A-B489-F933116C93CB}" dt="2020-11-20T04:22:43.379" v="580" actId="207"/>
          <ac:spMkLst>
            <pc:docMk/>
            <pc:sldMk cId="4030140279" sldId="327"/>
            <ac:spMk id="2" creationId="{00000000-0000-0000-0000-000000000000}"/>
          </ac:spMkLst>
        </pc:spChg>
        <pc:spChg chg="mod">
          <ac:chgData name="Jozef Lukajka" userId="b448bd4e-1b8f-4825-9191-fa2128acad5d" providerId="ADAL" clId="{B1DB9525-832C-400A-B489-F933116C93CB}" dt="2020-11-20T04:48:27.306" v="872" actId="207"/>
          <ac:spMkLst>
            <pc:docMk/>
            <pc:sldMk cId="4030140279" sldId="327"/>
            <ac:spMk id="3" creationId="{00000000-0000-0000-0000-000000000000}"/>
          </ac:spMkLst>
        </pc:spChg>
      </pc:sldChg>
      <pc:sldChg chg="modSp">
        <pc:chgData name="Jozef Lukajka" userId="b448bd4e-1b8f-4825-9191-fa2128acad5d" providerId="ADAL" clId="{B1DB9525-832C-400A-B489-F933116C93CB}" dt="2020-11-20T04:38:39.233" v="766" actId="20577"/>
        <pc:sldMkLst>
          <pc:docMk/>
          <pc:sldMk cId="3918280735" sldId="329"/>
        </pc:sldMkLst>
        <pc:spChg chg="mod">
          <ac:chgData name="Jozef Lukajka" userId="b448bd4e-1b8f-4825-9191-fa2128acad5d" providerId="ADAL" clId="{B1DB9525-832C-400A-B489-F933116C93CB}" dt="2020-11-20T04:38:39.233" v="766" actId="20577"/>
          <ac:spMkLst>
            <pc:docMk/>
            <pc:sldMk cId="3918280735" sldId="329"/>
            <ac:spMk id="2" creationId="{00000000-0000-0000-0000-000000000000}"/>
          </ac:spMkLst>
        </pc:spChg>
      </pc:sldChg>
      <pc:sldChg chg="del">
        <pc:chgData name="Jozef Lukajka" userId="b448bd4e-1b8f-4825-9191-fa2128acad5d" providerId="ADAL" clId="{B1DB9525-832C-400A-B489-F933116C93CB}" dt="2020-11-20T04:52:56.880" v="958" actId="2696"/>
        <pc:sldMkLst>
          <pc:docMk/>
          <pc:sldMk cId="2837049950" sldId="330"/>
        </pc:sldMkLst>
      </pc:sldChg>
      <pc:sldChg chg="modSp">
        <pc:chgData name="Jozef Lukajka" userId="b448bd4e-1b8f-4825-9191-fa2128acad5d" providerId="ADAL" clId="{B1DB9525-832C-400A-B489-F933116C93CB}" dt="2020-11-20T05:01:22.015" v="994" actId="207"/>
        <pc:sldMkLst>
          <pc:docMk/>
          <pc:sldMk cId="3842956783" sldId="331"/>
        </pc:sldMkLst>
        <pc:spChg chg="mod">
          <ac:chgData name="Jozef Lukajka" userId="b448bd4e-1b8f-4825-9191-fa2128acad5d" providerId="ADAL" clId="{B1DB9525-832C-400A-B489-F933116C93CB}" dt="2020-11-20T04:53:03.712" v="961" actId="20577"/>
          <ac:spMkLst>
            <pc:docMk/>
            <pc:sldMk cId="3842956783" sldId="331"/>
            <ac:spMk id="2" creationId="{00000000-0000-0000-0000-000000000000}"/>
          </ac:spMkLst>
        </pc:spChg>
        <pc:spChg chg="mod">
          <ac:chgData name="Jozef Lukajka" userId="b448bd4e-1b8f-4825-9191-fa2128acad5d" providerId="ADAL" clId="{B1DB9525-832C-400A-B489-F933116C93CB}" dt="2020-11-20T05:01:22.015" v="994" actId="207"/>
          <ac:spMkLst>
            <pc:docMk/>
            <pc:sldMk cId="3842956783" sldId="331"/>
            <ac:spMk id="3" creationId="{00000000-0000-0000-0000-000000000000}"/>
          </ac:spMkLst>
        </pc:spChg>
      </pc:sldChg>
      <pc:sldChg chg="modSp">
        <pc:chgData name="Jozef Lukajka" userId="b448bd4e-1b8f-4825-9191-fa2128acad5d" providerId="ADAL" clId="{B1DB9525-832C-400A-B489-F933116C93CB}" dt="2020-11-20T04:53:21.133" v="964" actId="20577"/>
        <pc:sldMkLst>
          <pc:docMk/>
          <pc:sldMk cId="1226822490" sldId="332"/>
        </pc:sldMkLst>
        <pc:spChg chg="mod">
          <ac:chgData name="Jozef Lukajka" userId="b448bd4e-1b8f-4825-9191-fa2128acad5d" providerId="ADAL" clId="{B1DB9525-832C-400A-B489-F933116C93CB}" dt="2020-11-20T04:53:21.133" v="964" actId="20577"/>
          <ac:spMkLst>
            <pc:docMk/>
            <pc:sldMk cId="1226822490" sldId="332"/>
            <ac:spMk id="2" creationId="{00000000-0000-0000-0000-000000000000}"/>
          </ac:spMkLst>
        </pc:spChg>
      </pc:sldChg>
      <pc:sldChg chg="delSp modSp add">
        <pc:chgData name="Jozef Lukajka" userId="b448bd4e-1b8f-4825-9191-fa2128acad5d" providerId="ADAL" clId="{B1DB9525-832C-400A-B489-F933116C93CB}" dt="2020-11-20T04:48:19.299" v="871" actId="207"/>
        <pc:sldMkLst>
          <pc:docMk/>
          <pc:sldMk cId="2130279556" sldId="338"/>
        </pc:sldMkLst>
        <pc:spChg chg="mod">
          <ac:chgData name="Jozef Lukajka" userId="b448bd4e-1b8f-4825-9191-fa2128acad5d" providerId="ADAL" clId="{B1DB9525-832C-400A-B489-F933116C93CB}" dt="2020-11-20T04:20:41.563" v="555" actId="20577"/>
          <ac:spMkLst>
            <pc:docMk/>
            <pc:sldMk cId="2130279556" sldId="338"/>
            <ac:spMk id="2" creationId="{00000000-0000-0000-0000-000000000000}"/>
          </ac:spMkLst>
        </pc:spChg>
        <pc:spChg chg="mod">
          <ac:chgData name="Jozef Lukajka" userId="b448bd4e-1b8f-4825-9191-fa2128acad5d" providerId="ADAL" clId="{B1DB9525-832C-400A-B489-F933116C93CB}" dt="2020-11-20T04:48:19.299" v="871" actId="207"/>
          <ac:spMkLst>
            <pc:docMk/>
            <pc:sldMk cId="2130279556" sldId="338"/>
            <ac:spMk id="3" creationId="{00000000-0000-0000-0000-000000000000}"/>
          </ac:spMkLst>
        </pc:spChg>
        <pc:picChg chg="del">
          <ac:chgData name="Jozef Lukajka" userId="b448bd4e-1b8f-4825-9191-fa2128acad5d" providerId="ADAL" clId="{B1DB9525-832C-400A-B489-F933116C93CB}" dt="2020-11-20T04:19:03.078" v="539" actId="478"/>
          <ac:picMkLst>
            <pc:docMk/>
            <pc:sldMk cId="2130279556" sldId="338"/>
            <ac:picMk id="4" creationId="{5E6F3817-DB38-4AE8-9121-55A18ABC4D48}"/>
          </ac:picMkLst>
        </pc:picChg>
      </pc:sldChg>
    </pc:docChg>
  </pc:docChgLst>
  <pc:docChgLst>
    <pc:chgData name="Jozef Lukajka" userId="b448bd4e-1b8f-4825-9191-fa2128acad5d" providerId="ADAL" clId="{7B2CF8CE-9397-4CF5-9AE8-AA41718A3B72}"/>
    <pc:docChg chg="undo redo custSel mod addSld delSld modSld">
      <pc:chgData name="Jozef Lukajka" userId="b448bd4e-1b8f-4825-9191-fa2128acad5d" providerId="ADAL" clId="{7B2CF8CE-9397-4CF5-9AE8-AA41718A3B72}" dt="2020-10-01T09:08:11.752" v="1697" actId="6549"/>
      <pc:docMkLst>
        <pc:docMk/>
      </pc:docMkLst>
      <pc:sldChg chg="modSp">
        <pc:chgData name="Jozef Lukajka" userId="b448bd4e-1b8f-4825-9191-fa2128acad5d" providerId="ADAL" clId="{7B2CF8CE-9397-4CF5-9AE8-AA41718A3B72}" dt="2020-10-01T07:18:31.896" v="1633" actId="255"/>
        <pc:sldMkLst>
          <pc:docMk/>
          <pc:sldMk cId="2403806968" sldId="257"/>
        </pc:sldMkLst>
        <pc:spChg chg="mod">
          <ac:chgData name="Jozef Lukajka" userId="b448bd4e-1b8f-4825-9191-fa2128acad5d" providerId="ADAL" clId="{7B2CF8CE-9397-4CF5-9AE8-AA41718A3B72}" dt="2020-10-01T07:18:31.896" v="1633" actId="255"/>
          <ac:spMkLst>
            <pc:docMk/>
            <pc:sldMk cId="2403806968" sldId="257"/>
            <ac:spMk id="3" creationId="{00000000-0000-0000-0000-000000000000}"/>
          </ac:spMkLst>
        </pc:spChg>
      </pc:sldChg>
      <pc:sldChg chg="modSp">
        <pc:chgData name="Jozef Lukajka" userId="b448bd4e-1b8f-4825-9191-fa2128acad5d" providerId="ADAL" clId="{7B2CF8CE-9397-4CF5-9AE8-AA41718A3B72}" dt="2020-10-01T07:21:55.904" v="1668" actId="113"/>
        <pc:sldMkLst>
          <pc:docMk/>
          <pc:sldMk cId="2271993149" sldId="281"/>
        </pc:sldMkLst>
        <pc:spChg chg="mod">
          <ac:chgData name="Jozef Lukajka" userId="b448bd4e-1b8f-4825-9191-fa2128acad5d" providerId="ADAL" clId="{7B2CF8CE-9397-4CF5-9AE8-AA41718A3B72}" dt="2020-10-01T07:21:55.904" v="1668" actId="113"/>
          <ac:spMkLst>
            <pc:docMk/>
            <pc:sldMk cId="2271993149" sldId="281"/>
            <ac:spMk id="2" creationId="{95962EEE-4B68-4B31-8F32-F30C110A6A3E}"/>
          </ac:spMkLst>
        </pc:spChg>
      </pc:sldChg>
      <pc:sldChg chg="modSp">
        <pc:chgData name="Jozef Lukajka" userId="b448bd4e-1b8f-4825-9191-fa2128acad5d" providerId="ADAL" clId="{7B2CF8CE-9397-4CF5-9AE8-AA41718A3B72}" dt="2020-10-01T07:18:44.382" v="1634" actId="255"/>
        <pc:sldMkLst>
          <pc:docMk/>
          <pc:sldMk cId="1853907064" sldId="318"/>
        </pc:sldMkLst>
        <pc:spChg chg="mod">
          <ac:chgData name="Jozef Lukajka" userId="b448bd4e-1b8f-4825-9191-fa2128acad5d" providerId="ADAL" clId="{7B2CF8CE-9397-4CF5-9AE8-AA41718A3B72}" dt="2020-10-01T07:18:44.382" v="1634" actId="255"/>
          <ac:spMkLst>
            <pc:docMk/>
            <pc:sldMk cId="1853907064" sldId="318"/>
            <ac:spMk id="3" creationId="{00000000-0000-0000-0000-000000000000}"/>
          </ac:spMkLst>
        </pc:spChg>
      </pc:sldChg>
      <pc:sldChg chg="modSp">
        <pc:chgData name="Jozef Lukajka" userId="b448bd4e-1b8f-4825-9191-fa2128acad5d" providerId="ADAL" clId="{7B2CF8CE-9397-4CF5-9AE8-AA41718A3B72}" dt="2020-10-01T07:19:06.562" v="1636" actId="255"/>
        <pc:sldMkLst>
          <pc:docMk/>
          <pc:sldMk cId="2183436463" sldId="319"/>
        </pc:sldMkLst>
        <pc:spChg chg="mod">
          <ac:chgData name="Jozef Lukajka" userId="b448bd4e-1b8f-4825-9191-fa2128acad5d" providerId="ADAL" clId="{7B2CF8CE-9397-4CF5-9AE8-AA41718A3B72}" dt="2020-10-01T07:19:06.562" v="1636" actId="255"/>
          <ac:spMkLst>
            <pc:docMk/>
            <pc:sldMk cId="2183436463" sldId="319"/>
            <ac:spMk id="3" creationId="{00000000-0000-0000-0000-000000000000}"/>
          </ac:spMkLst>
        </pc:spChg>
      </pc:sldChg>
      <pc:sldChg chg="modSp">
        <pc:chgData name="Jozef Lukajka" userId="b448bd4e-1b8f-4825-9191-fa2128acad5d" providerId="ADAL" clId="{7B2CF8CE-9397-4CF5-9AE8-AA41718A3B72}" dt="2020-10-01T07:19:16.916" v="1637" actId="255"/>
        <pc:sldMkLst>
          <pc:docMk/>
          <pc:sldMk cId="1267028144" sldId="320"/>
        </pc:sldMkLst>
        <pc:spChg chg="mod">
          <ac:chgData name="Jozef Lukajka" userId="b448bd4e-1b8f-4825-9191-fa2128acad5d" providerId="ADAL" clId="{7B2CF8CE-9397-4CF5-9AE8-AA41718A3B72}" dt="2020-09-29T03:48:39.789" v="69" actId="20577"/>
          <ac:spMkLst>
            <pc:docMk/>
            <pc:sldMk cId="1267028144" sldId="320"/>
            <ac:spMk id="2" creationId="{00000000-0000-0000-0000-000000000000}"/>
          </ac:spMkLst>
        </pc:spChg>
        <pc:spChg chg="mod">
          <ac:chgData name="Jozef Lukajka" userId="b448bd4e-1b8f-4825-9191-fa2128acad5d" providerId="ADAL" clId="{7B2CF8CE-9397-4CF5-9AE8-AA41718A3B72}" dt="2020-10-01T07:19:16.916" v="1637" actId="255"/>
          <ac:spMkLst>
            <pc:docMk/>
            <pc:sldMk cId="1267028144" sldId="320"/>
            <ac:spMk id="3" creationId="{00000000-0000-0000-0000-000000000000}"/>
          </ac:spMkLst>
        </pc:spChg>
      </pc:sldChg>
      <pc:sldChg chg="addSp delSp modSp mod modClrScheme chgLayout">
        <pc:chgData name="Jozef Lukajka" userId="b448bd4e-1b8f-4825-9191-fa2128acad5d" providerId="ADAL" clId="{7B2CF8CE-9397-4CF5-9AE8-AA41718A3B72}" dt="2020-10-01T07:20:11.692" v="1653" actId="255"/>
        <pc:sldMkLst>
          <pc:docMk/>
          <pc:sldMk cId="1300249784" sldId="321"/>
        </pc:sldMkLst>
        <pc:spChg chg="mod">
          <ac:chgData name="Jozef Lukajka" userId="b448bd4e-1b8f-4825-9191-fa2128acad5d" providerId="ADAL" clId="{7B2CF8CE-9397-4CF5-9AE8-AA41718A3B72}" dt="2020-09-29T04:07:44.328" v="714" actId="207"/>
          <ac:spMkLst>
            <pc:docMk/>
            <pc:sldMk cId="1300249784" sldId="321"/>
            <ac:spMk id="2" creationId="{00000000-0000-0000-0000-000000000000}"/>
          </ac:spMkLst>
        </pc:spChg>
        <pc:spChg chg="mod">
          <ac:chgData name="Jozef Lukajka" userId="b448bd4e-1b8f-4825-9191-fa2128acad5d" providerId="ADAL" clId="{7B2CF8CE-9397-4CF5-9AE8-AA41718A3B72}" dt="2020-10-01T07:20:11.692" v="1653" actId="255"/>
          <ac:spMkLst>
            <pc:docMk/>
            <pc:sldMk cId="1300249784" sldId="321"/>
            <ac:spMk id="3" creationId="{00000000-0000-0000-0000-000000000000}"/>
          </ac:spMkLst>
        </pc:spChg>
        <pc:picChg chg="del">
          <ac:chgData name="Jozef Lukajka" userId="b448bd4e-1b8f-4825-9191-fa2128acad5d" providerId="ADAL" clId="{7B2CF8CE-9397-4CF5-9AE8-AA41718A3B72}" dt="2020-09-29T04:06:56.052" v="708" actId="478"/>
          <ac:picMkLst>
            <pc:docMk/>
            <pc:sldMk cId="1300249784" sldId="321"/>
            <ac:picMk id="5" creationId="{DE95D1CE-6C15-4505-A6F3-9D52603BE7A0}"/>
          </ac:picMkLst>
        </pc:picChg>
        <pc:picChg chg="add mod">
          <ac:chgData name="Jozef Lukajka" userId="b448bd4e-1b8f-4825-9191-fa2128acad5d" providerId="ADAL" clId="{7B2CF8CE-9397-4CF5-9AE8-AA41718A3B72}" dt="2020-09-29T04:07:14.513" v="710" actId="26606"/>
          <ac:picMkLst>
            <pc:docMk/>
            <pc:sldMk cId="1300249784" sldId="321"/>
            <ac:picMk id="6" creationId="{AD907D9A-BA0D-40AD-94F0-F385CA11D8E6}"/>
          </ac:picMkLst>
        </pc:picChg>
      </pc:sldChg>
      <pc:sldChg chg="addSp delSp modSp mod modClrScheme chgLayout">
        <pc:chgData name="Jozef Lukajka" userId="b448bd4e-1b8f-4825-9191-fa2128acad5d" providerId="ADAL" clId="{7B2CF8CE-9397-4CF5-9AE8-AA41718A3B72}" dt="2020-10-01T07:20:22.560" v="1654" actId="255"/>
        <pc:sldMkLst>
          <pc:docMk/>
          <pc:sldMk cId="1862161117" sldId="322"/>
        </pc:sldMkLst>
        <pc:spChg chg="mod">
          <ac:chgData name="Jozef Lukajka" userId="b448bd4e-1b8f-4825-9191-fa2128acad5d" providerId="ADAL" clId="{7B2CF8CE-9397-4CF5-9AE8-AA41718A3B72}" dt="2020-09-29T04:13:31.262" v="804" actId="207"/>
          <ac:spMkLst>
            <pc:docMk/>
            <pc:sldMk cId="1862161117" sldId="322"/>
            <ac:spMk id="2" creationId="{00000000-0000-0000-0000-000000000000}"/>
          </ac:spMkLst>
        </pc:spChg>
        <pc:spChg chg="mod ord">
          <ac:chgData name="Jozef Lukajka" userId="b448bd4e-1b8f-4825-9191-fa2128acad5d" providerId="ADAL" clId="{7B2CF8CE-9397-4CF5-9AE8-AA41718A3B72}" dt="2020-10-01T07:20:22.560" v="1654" actId="255"/>
          <ac:spMkLst>
            <pc:docMk/>
            <pc:sldMk cId="1862161117" sldId="322"/>
            <ac:spMk id="3" creationId="{00000000-0000-0000-0000-000000000000}"/>
          </ac:spMkLst>
        </pc:spChg>
        <pc:picChg chg="del">
          <ac:chgData name="Jozef Lukajka" userId="b448bd4e-1b8f-4825-9191-fa2128acad5d" providerId="ADAL" clId="{7B2CF8CE-9397-4CF5-9AE8-AA41718A3B72}" dt="2020-09-29T04:12:24.778" v="788" actId="478"/>
          <ac:picMkLst>
            <pc:docMk/>
            <pc:sldMk cId="1862161117" sldId="322"/>
            <ac:picMk id="5" creationId="{DA3F765B-A43F-45BE-A35C-38685EEE1A2E}"/>
          </ac:picMkLst>
        </pc:picChg>
        <pc:picChg chg="add mod">
          <ac:chgData name="Jozef Lukajka" userId="b448bd4e-1b8f-4825-9191-fa2128acad5d" providerId="ADAL" clId="{7B2CF8CE-9397-4CF5-9AE8-AA41718A3B72}" dt="2020-09-29T04:15:17.253" v="885" actId="1076"/>
          <ac:picMkLst>
            <pc:docMk/>
            <pc:sldMk cId="1862161117" sldId="322"/>
            <ac:picMk id="6" creationId="{4295BE17-CFD3-4949-8E01-561AE967864D}"/>
          </ac:picMkLst>
        </pc:picChg>
      </pc:sldChg>
      <pc:sldChg chg="addSp del">
        <pc:chgData name="Jozef Lukajka" userId="b448bd4e-1b8f-4825-9191-fa2128acad5d" providerId="ADAL" clId="{7B2CF8CE-9397-4CF5-9AE8-AA41718A3B72}" dt="2020-09-29T04:16:06.469" v="886" actId="2696"/>
        <pc:sldMkLst>
          <pc:docMk/>
          <pc:sldMk cId="1874435475" sldId="324"/>
        </pc:sldMkLst>
        <pc:picChg chg="add">
          <ac:chgData name="Jozef Lukajka" userId="b448bd4e-1b8f-4825-9191-fa2128acad5d" providerId="ADAL" clId="{7B2CF8CE-9397-4CF5-9AE8-AA41718A3B72}" dt="2020-09-29T04:06:49.910" v="707"/>
          <ac:picMkLst>
            <pc:docMk/>
            <pc:sldMk cId="1874435475" sldId="324"/>
            <ac:picMk id="4" creationId="{D2B0366E-D4FF-4066-8644-8FA9C1E40CFF}"/>
          </ac:picMkLst>
        </pc:picChg>
      </pc:sldChg>
      <pc:sldChg chg="addSp delSp modSp">
        <pc:chgData name="Jozef Lukajka" userId="b448bd4e-1b8f-4825-9191-fa2128acad5d" providerId="ADAL" clId="{7B2CF8CE-9397-4CF5-9AE8-AA41718A3B72}" dt="2020-10-01T07:20:56.998" v="1660" actId="255"/>
        <pc:sldMkLst>
          <pc:docMk/>
          <pc:sldMk cId="2868068343" sldId="326"/>
        </pc:sldMkLst>
        <pc:spChg chg="mod">
          <ac:chgData name="Jozef Lukajka" userId="b448bd4e-1b8f-4825-9191-fa2128acad5d" providerId="ADAL" clId="{7B2CF8CE-9397-4CF5-9AE8-AA41718A3B72}" dt="2020-10-01T07:20:44.515" v="1657" actId="6549"/>
          <ac:spMkLst>
            <pc:docMk/>
            <pc:sldMk cId="2868068343" sldId="326"/>
            <ac:spMk id="2" creationId="{00000000-0000-0000-0000-000000000000}"/>
          </ac:spMkLst>
        </pc:spChg>
        <pc:spChg chg="mod">
          <ac:chgData name="Jozef Lukajka" userId="b448bd4e-1b8f-4825-9191-fa2128acad5d" providerId="ADAL" clId="{7B2CF8CE-9397-4CF5-9AE8-AA41718A3B72}" dt="2020-10-01T07:20:56.998" v="1660" actId="255"/>
          <ac:spMkLst>
            <pc:docMk/>
            <pc:sldMk cId="2868068343" sldId="326"/>
            <ac:spMk id="3" creationId="{00000000-0000-0000-0000-000000000000}"/>
          </ac:spMkLst>
        </pc:spChg>
        <pc:picChg chg="del">
          <ac:chgData name="Jozef Lukajka" userId="b448bd4e-1b8f-4825-9191-fa2128acad5d" providerId="ADAL" clId="{7B2CF8CE-9397-4CF5-9AE8-AA41718A3B72}" dt="2020-09-29T04:11:51.812" v="786" actId="478"/>
          <ac:picMkLst>
            <pc:docMk/>
            <pc:sldMk cId="2868068343" sldId="326"/>
            <ac:picMk id="5" creationId="{0003BD5F-BD4B-4231-8785-4D5637B192C3}"/>
          </ac:picMkLst>
        </pc:picChg>
        <pc:picChg chg="add mod">
          <ac:chgData name="Jozef Lukajka" userId="b448bd4e-1b8f-4825-9191-fa2128acad5d" providerId="ADAL" clId="{7B2CF8CE-9397-4CF5-9AE8-AA41718A3B72}" dt="2020-09-29T04:33:44.254" v="1466" actId="1076"/>
          <ac:picMkLst>
            <pc:docMk/>
            <pc:sldMk cId="2868068343" sldId="326"/>
            <ac:picMk id="6" creationId="{9331183B-8C8A-4E99-81B8-D122C00647EC}"/>
          </ac:picMkLst>
        </pc:picChg>
      </pc:sldChg>
      <pc:sldChg chg="modSp">
        <pc:chgData name="Jozef Lukajka" userId="b448bd4e-1b8f-4825-9191-fa2128acad5d" providerId="ADAL" clId="{7B2CF8CE-9397-4CF5-9AE8-AA41718A3B72}" dt="2020-10-01T07:18:58.556" v="1635" actId="255"/>
        <pc:sldMkLst>
          <pc:docMk/>
          <pc:sldMk cId="4030140279" sldId="327"/>
        </pc:sldMkLst>
        <pc:spChg chg="mod">
          <ac:chgData name="Jozef Lukajka" userId="b448bd4e-1b8f-4825-9191-fa2128acad5d" providerId="ADAL" clId="{7B2CF8CE-9397-4CF5-9AE8-AA41718A3B72}" dt="2020-09-29T03:48:08.498" v="48" actId="20577"/>
          <ac:spMkLst>
            <pc:docMk/>
            <pc:sldMk cId="4030140279" sldId="327"/>
            <ac:spMk id="2" creationId="{00000000-0000-0000-0000-000000000000}"/>
          </ac:spMkLst>
        </pc:spChg>
        <pc:spChg chg="mod">
          <ac:chgData name="Jozef Lukajka" userId="b448bd4e-1b8f-4825-9191-fa2128acad5d" providerId="ADAL" clId="{7B2CF8CE-9397-4CF5-9AE8-AA41718A3B72}" dt="2020-10-01T07:18:58.556" v="1635" actId="255"/>
          <ac:spMkLst>
            <pc:docMk/>
            <pc:sldMk cId="4030140279" sldId="327"/>
            <ac:spMk id="3" creationId="{00000000-0000-0000-0000-000000000000}"/>
          </ac:spMkLst>
        </pc:spChg>
      </pc:sldChg>
      <pc:sldChg chg="addSp delSp modSp add">
        <pc:chgData name="Jozef Lukajka" userId="b448bd4e-1b8f-4825-9191-fa2128acad5d" providerId="ADAL" clId="{7B2CF8CE-9397-4CF5-9AE8-AA41718A3B72}" dt="2020-10-01T09:06:43.914" v="1685" actId="1076"/>
        <pc:sldMkLst>
          <pc:docMk/>
          <pc:sldMk cId="3341922596" sldId="328"/>
        </pc:sldMkLst>
        <pc:spChg chg="mod">
          <ac:chgData name="Jozef Lukajka" userId="b448bd4e-1b8f-4825-9191-fa2128acad5d" providerId="ADAL" clId="{7B2CF8CE-9397-4CF5-9AE8-AA41718A3B72}" dt="2020-09-29T03:57:21.064" v="294" actId="20577"/>
          <ac:spMkLst>
            <pc:docMk/>
            <pc:sldMk cId="3341922596" sldId="328"/>
            <ac:spMk id="2" creationId="{00000000-0000-0000-0000-000000000000}"/>
          </ac:spMkLst>
        </pc:spChg>
        <pc:spChg chg="mod">
          <ac:chgData name="Jozef Lukajka" userId="b448bd4e-1b8f-4825-9191-fa2128acad5d" providerId="ADAL" clId="{7B2CF8CE-9397-4CF5-9AE8-AA41718A3B72}" dt="2020-10-01T09:06:09.150" v="1680" actId="255"/>
          <ac:spMkLst>
            <pc:docMk/>
            <pc:sldMk cId="3341922596" sldId="328"/>
            <ac:spMk id="3" creationId="{00000000-0000-0000-0000-000000000000}"/>
          </ac:spMkLst>
        </pc:spChg>
        <pc:picChg chg="add del mod">
          <ac:chgData name="Jozef Lukajka" userId="b448bd4e-1b8f-4825-9191-fa2128acad5d" providerId="ADAL" clId="{7B2CF8CE-9397-4CF5-9AE8-AA41718A3B72}" dt="2020-10-01T09:04:45.149" v="1674"/>
          <ac:picMkLst>
            <pc:docMk/>
            <pc:sldMk cId="3341922596" sldId="328"/>
            <ac:picMk id="4" creationId="{83A517B6-64EB-49BB-8494-00BF85E64CFC}"/>
          </ac:picMkLst>
        </pc:picChg>
        <pc:picChg chg="del">
          <ac:chgData name="Jozef Lukajka" userId="b448bd4e-1b8f-4825-9191-fa2128acad5d" providerId="ADAL" clId="{7B2CF8CE-9397-4CF5-9AE8-AA41718A3B72}" dt="2020-09-29T03:57:03.318" v="275" actId="478"/>
          <ac:picMkLst>
            <pc:docMk/>
            <pc:sldMk cId="3341922596" sldId="328"/>
            <ac:picMk id="5" creationId="{50F620E5-E000-45AB-B82C-789EF6559F8C}"/>
          </ac:picMkLst>
        </pc:picChg>
        <pc:picChg chg="add mod">
          <ac:chgData name="Jozef Lukajka" userId="b448bd4e-1b8f-4825-9191-fa2128acad5d" providerId="ADAL" clId="{7B2CF8CE-9397-4CF5-9AE8-AA41718A3B72}" dt="2020-10-01T09:06:43.914" v="1685" actId="1076"/>
          <ac:picMkLst>
            <pc:docMk/>
            <pc:sldMk cId="3341922596" sldId="328"/>
            <ac:picMk id="6" creationId="{ACC272D7-4DDE-40A9-9B09-2D39A9579C26}"/>
          </ac:picMkLst>
        </pc:picChg>
      </pc:sldChg>
      <pc:sldChg chg="modSp add">
        <pc:chgData name="Jozef Lukajka" userId="b448bd4e-1b8f-4825-9191-fa2128acad5d" providerId="ADAL" clId="{7B2CF8CE-9397-4CF5-9AE8-AA41718A3B72}" dt="2020-10-01T07:20:03.533" v="1652" actId="20577"/>
        <pc:sldMkLst>
          <pc:docMk/>
          <pc:sldMk cId="3918280735" sldId="329"/>
        </pc:sldMkLst>
        <pc:spChg chg="mod">
          <ac:chgData name="Jozef Lukajka" userId="b448bd4e-1b8f-4825-9191-fa2128acad5d" providerId="ADAL" clId="{7B2CF8CE-9397-4CF5-9AE8-AA41718A3B72}" dt="2020-09-29T04:02:18.968" v="434" actId="20577"/>
          <ac:spMkLst>
            <pc:docMk/>
            <pc:sldMk cId="3918280735" sldId="329"/>
            <ac:spMk id="2" creationId="{00000000-0000-0000-0000-000000000000}"/>
          </ac:spMkLst>
        </pc:spChg>
        <pc:spChg chg="mod">
          <ac:chgData name="Jozef Lukajka" userId="b448bd4e-1b8f-4825-9191-fa2128acad5d" providerId="ADAL" clId="{7B2CF8CE-9397-4CF5-9AE8-AA41718A3B72}" dt="2020-10-01T07:20:03.533" v="1652" actId="20577"/>
          <ac:spMkLst>
            <pc:docMk/>
            <pc:sldMk cId="3918280735" sldId="329"/>
            <ac:spMk id="3" creationId="{00000000-0000-0000-0000-000000000000}"/>
          </ac:spMkLst>
        </pc:spChg>
      </pc:sldChg>
      <pc:sldChg chg="delSp modSp add">
        <pc:chgData name="Jozef Lukajka" userId="b448bd4e-1b8f-4825-9191-fa2128acad5d" providerId="ADAL" clId="{7B2CF8CE-9397-4CF5-9AE8-AA41718A3B72}" dt="2020-10-01T07:21:23.550" v="1664" actId="113"/>
        <pc:sldMkLst>
          <pc:docMk/>
          <pc:sldMk cId="2837049950" sldId="330"/>
        </pc:sldMkLst>
        <pc:spChg chg="mod">
          <ac:chgData name="Jozef Lukajka" userId="b448bd4e-1b8f-4825-9191-fa2128acad5d" providerId="ADAL" clId="{7B2CF8CE-9397-4CF5-9AE8-AA41718A3B72}" dt="2020-09-29T04:20:22.272" v="961" actId="20577"/>
          <ac:spMkLst>
            <pc:docMk/>
            <pc:sldMk cId="2837049950" sldId="330"/>
            <ac:spMk id="2" creationId="{00000000-0000-0000-0000-000000000000}"/>
          </ac:spMkLst>
        </pc:spChg>
        <pc:spChg chg="mod">
          <ac:chgData name="Jozef Lukajka" userId="b448bd4e-1b8f-4825-9191-fa2128acad5d" providerId="ADAL" clId="{7B2CF8CE-9397-4CF5-9AE8-AA41718A3B72}" dt="2020-10-01T07:21:23.550" v="1664" actId="113"/>
          <ac:spMkLst>
            <pc:docMk/>
            <pc:sldMk cId="2837049950" sldId="330"/>
            <ac:spMk id="3" creationId="{00000000-0000-0000-0000-000000000000}"/>
          </ac:spMkLst>
        </pc:spChg>
        <pc:picChg chg="del">
          <ac:chgData name="Jozef Lukajka" userId="b448bd4e-1b8f-4825-9191-fa2128acad5d" providerId="ADAL" clId="{7B2CF8CE-9397-4CF5-9AE8-AA41718A3B72}" dt="2020-09-29T04:20:12.947" v="953" actId="478"/>
          <ac:picMkLst>
            <pc:docMk/>
            <pc:sldMk cId="2837049950" sldId="330"/>
            <ac:picMk id="6" creationId="{9331183B-8C8A-4E99-81B8-D122C00647EC}"/>
          </ac:picMkLst>
        </pc:picChg>
      </pc:sldChg>
      <pc:sldChg chg="modSp add">
        <pc:chgData name="Jozef Lukajka" userId="b448bd4e-1b8f-4825-9191-fa2128acad5d" providerId="ADAL" clId="{7B2CF8CE-9397-4CF5-9AE8-AA41718A3B72}" dt="2020-10-01T07:21:17.823" v="1663" actId="113"/>
        <pc:sldMkLst>
          <pc:docMk/>
          <pc:sldMk cId="3842956783" sldId="331"/>
        </pc:sldMkLst>
        <pc:spChg chg="mod">
          <ac:chgData name="Jozef Lukajka" userId="b448bd4e-1b8f-4825-9191-fa2128acad5d" providerId="ADAL" clId="{7B2CF8CE-9397-4CF5-9AE8-AA41718A3B72}" dt="2020-09-29T04:24:51.711" v="1117" actId="20577"/>
          <ac:spMkLst>
            <pc:docMk/>
            <pc:sldMk cId="3842956783" sldId="331"/>
            <ac:spMk id="2" creationId="{00000000-0000-0000-0000-000000000000}"/>
          </ac:spMkLst>
        </pc:spChg>
        <pc:spChg chg="mod">
          <ac:chgData name="Jozef Lukajka" userId="b448bd4e-1b8f-4825-9191-fa2128acad5d" providerId="ADAL" clId="{7B2CF8CE-9397-4CF5-9AE8-AA41718A3B72}" dt="2020-10-01T07:21:17.823" v="1663" actId="113"/>
          <ac:spMkLst>
            <pc:docMk/>
            <pc:sldMk cId="3842956783" sldId="331"/>
            <ac:spMk id="3" creationId="{00000000-0000-0000-0000-000000000000}"/>
          </ac:spMkLst>
        </pc:spChg>
      </pc:sldChg>
      <pc:sldChg chg="modSp add">
        <pc:chgData name="Jozef Lukajka" userId="b448bd4e-1b8f-4825-9191-fa2128acad5d" providerId="ADAL" clId="{7B2CF8CE-9397-4CF5-9AE8-AA41718A3B72}" dt="2020-10-01T07:21:35.557" v="1666" actId="113"/>
        <pc:sldMkLst>
          <pc:docMk/>
          <pc:sldMk cId="1226822490" sldId="332"/>
        </pc:sldMkLst>
        <pc:spChg chg="mod">
          <ac:chgData name="Jozef Lukajka" userId="b448bd4e-1b8f-4825-9191-fa2128acad5d" providerId="ADAL" clId="{7B2CF8CE-9397-4CF5-9AE8-AA41718A3B72}" dt="2020-09-29T04:25:48.352" v="1160" actId="20577"/>
          <ac:spMkLst>
            <pc:docMk/>
            <pc:sldMk cId="1226822490" sldId="332"/>
            <ac:spMk id="2" creationId="{00000000-0000-0000-0000-000000000000}"/>
          </ac:spMkLst>
        </pc:spChg>
        <pc:spChg chg="mod">
          <ac:chgData name="Jozef Lukajka" userId="b448bd4e-1b8f-4825-9191-fa2128acad5d" providerId="ADAL" clId="{7B2CF8CE-9397-4CF5-9AE8-AA41718A3B72}" dt="2020-10-01T07:21:35.557" v="1666" actId="113"/>
          <ac:spMkLst>
            <pc:docMk/>
            <pc:sldMk cId="1226822490" sldId="332"/>
            <ac:spMk id="3" creationId="{00000000-0000-0000-0000-000000000000}"/>
          </ac:spMkLst>
        </pc:spChg>
      </pc:sldChg>
      <pc:sldChg chg="addSp delSp modSp add">
        <pc:chgData name="Jozef Lukajka" userId="b448bd4e-1b8f-4825-9191-fa2128acad5d" providerId="ADAL" clId="{7B2CF8CE-9397-4CF5-9AE8-AA41718A3B72}" dt="2020-10-01T09:08:11.752" v="1697" actId="6549"/>
        <pc:sldMkLst>
          <pc:docMk/>
          <pc:sldMk cId="3814909584" sldId="333"/>
        </pc:sldMkLst>
        <pc:spChg chg="mod">
          <ac:chgData name="Jozef Lukajka" userId="b448bd4e-1b8f-4825-9191-fa2128acad5d" providerId="ADAL" clId="{7B2CF8CE-9397-4CF5-9AE8-AA41718A3B72}" dt="2020-10-01T07:12:23.574" v="1484" actId="20577"/>
          <ac:spMkLst>
            <pc:docMk/>
            <pc:sldMk cId="3814909584" sldId="333"/>
            <ac:spMk id="2" creationId="{00000000-0000-0000-0000-000000000000}"/>
          </ac:spMkLst>
        </pc:spChg>
        <pc:spChg chg="mod">
          <ac:chgData name="Jozef Lukajka" userId="b448bd4e-1b8f-4825-9191-fa2128acad5d" providerId="ADAL" clId="{7B2CF8CE-9397-4CF5-9AE8-AA41718A3B72}" dt="2020-10-01T09:08:11.752" v="1697" actId="6549"/>
          <ac:spMkLst>
            <pc:docMk/>
            <pc:sldMk cId="3814909584" sldId="333"/>
            <ac:spMk id="3" creationId="{00000000-0000-0000-0000-000000000000}"/>
          </ac:spMkLst>
        </pc:spChg>
        <pc:picChg chg="add mod">
          <ac:chgData name="Jozef Lukajka" userId="b448bd4e-1b8f-4825-9191-fa2128acad5d" providerId="ADAL" clId="{7B2CF8CE-9397-4CF5-9AE8-AA41718A3B72}" dt="2020-10-01T09:07:19.123" v="1688" actId="27614"/>
          <ac:picMkLst>
            <pc:docMk/>
            <pc:sldMk cId="3814909584" sldId="333"/>
            <ac:picMk id="5" creationId="{91DA3A6C-3034-433B-89DC-AC0905472049}"/>
          </ac:picMkLst>
        </pc:picChg>
        <pc:picChg chg="del">
          <ac:chgData name="Jozef Lukajka" userId="b448bd4e-1b8f-4825-9191-fa2128acad5d" providerId="ADAL" clId="{7B2CF8CE-9397-4CF5-9AE8-AA41718A3B72}" dt="2020-10-01T07:12:25.984" v="1485" actId="478"/>
          <ac:picMkLst>
            <pc:docMk/>
            <pc:sldMk cId="3814909584" sldId="333"/>
            <ac:picMk id="6" creationId="{4295BE17-CFD3-4949-8E01-561AE967864D}"/>
          </ac:picMkLst>
        </pc:picChg>
      </pc:sldChg>
    </pc:docChg>
  </pc:docChgLst>
  <pc:docChgLst>
    <pc:chgData name="Jozef Lukajka" userId="b448bd4e-1b8f-4825-9191-fa2128acad5d" providerId="ADAL" clId="{55E399FC-FE61-4134-9647-3324A45B4B1C}"/>
    <pc:docChg chg="custSel addSld modSld">
      <pc:chgData name="Jozef Lukajka" userId="b448bd4e-1b8f-4825-9191-fa2128acad5d" providerId="ADAL" clId="{55E399FC-FE61-4134-9647-3324A45B4B1C}" dt="2022-02-09T14:56:56.533" v="306" actId="123"/>
      <pc:docMkLst>
        <pc:docMk/>
      </pc:docMkLst>
      <pc:sldChg chg="modSp mod">
        <pc:chgData name="Jozef Lukajka" userId="b448bd4e-1b8f-4825-9191-fa2128acad5d" providerId="ADAL" clId="{55E399FC-FE61-4134-9647-3324A45B4B1C}" dt="2022-02-09T14:56:07.302" v="297" actId="20577"/>
        <pc:sldMkLst>
          <pc:docMk/>
          <pc:sldMk cId="2403806968" sldId="257"/>
        </pc:sldMkLst>
        <pc:spChg chg="mod">
          <ac:chgData name="Jozef Lukajka" userId="b448bd4e-1b8f-4825-9191-fa2128acad5d" providerId="ADAL" clId="{55E399FC-FE61-4134-9647-3324A45B4B1C}" dt="2022-02-09T14:53:14.295" v="228" actId="113"/>
          <ac:spMkLst>
            <pc:docMk/>
            <pc:sldMk cId="2403806968" sldId="257"/>
            <ac:spMk id="2" creationId="{00000000-0000-0000-0000-000000000000}"/>
          </ac:spMkLst>
        </pc:spChg>
        <pc:spChg chg="mod">
          <ac:chgData name="Jozef Lukajka" userId="b448bd4e-1b8f-4825-9191-fa2128acad5d" providerId="ADAL" clId="{55E399FC-FE61-4134-9647-3324A45B4B1C}" dt="2022-02-09T14:56:07.302" v="297" actId="20577"/>
          <ac:spMkLst>
            <pc:docMk/>
            <pc:sldMk cId="2403806968" sldId="257"/>
            <ac:spMk id="3" creationId="{00000000-0000-0000-0000-000000000000}"/>
          </ac:spMkLst>
        </pc:spChg>
      </pc:sldChg>
      <pc:sldChg chg="modSp mod">
        <pc:chgData name="Jozef Lukajka" userId="b448bd4e-1b8f-4825-9191-fa2128acad5d" providerId="ADAL" clId="{55E399FC-FE61-4134-9647-3324A45B4B1C}" dt="2022-02-09T14:53:42.374" v="231" actId="20577"/>
        <pc:sldMkLst>
          <pc:docMk/>
          <pc:sldMk cId="1006477520" sldId="324"/>
        </pc:sldMkLst>
        <pc:spChg chg="mod">
          <ac:chgData name="Jozef Lukajka" userId="b448bd4e-1b8f-4825-9191-fa2128acad5d" providerId="ADAL" clId="{55E399FC-FE61-4134-9647-3324A45B4B1C}" dt="2022-02-09T14:52:53.636" v="224" actId="255"/>
          <ac:spMkLst>
            <pc:docMk/>
            <pc:sldMk cId="1006477520" sldId="324"/>
            <ac:spMk id="2" creationId="{00000000-0000-0000-0000-000000000000}"/>
          </ac:spMkLst>
        </pc:spChg>
        <pc:spChg chg="mod">
          <ac:chgData name="Jozef Lukajka" userId="b448bd4e-1b8f-4825-9191-fa2128acad5d" providerId="ADAL" clId="{55E399FC-FE61-4134-9647-3324A45B4B1C}" dt="2022-02-09T14:53:42.374" v="231" actId="20577"/>
          <ac:spMkLst>
            <pc:docMk/>
            <pc:sldMk cId="1006477520" sldId="324"/>
            <ac:spMk id="7" creationId="{B0DFB660-D0E6-4B6D-995F-78EB528C007D}"/>
          </ac:spMkLst>
        </pc:spChg>
      </pc:sldChg>
      <pc:sldChg chg="modSp add mod">
        <pc:chgData name="Jozef Lukajka" userId="b448bd4e-1b8f-4825-9191-fa2128acad5d" providerId="ADAL" clId="{55E399FC-FE61-4134-9647-3324A45B4B1C}" dt="2022-02-09T14:54:30.123" v="238" actId="6549"/>
        <pc:sldMkLst>
          <pc:docMk/>
          <pc:sldMk cId="3792067753" sldId="326"/>
        </pc:sldMkLst>
        <pc:spChg chg="mod">
          <ac:chgData name="Jozef Lukajka" userId="b448bd4e-1b8f-4825-9191-fa2128acad5d" providerId="ADAL" clId="{55E399FC-FE61-4134-9647-3324A45B4B1C}" dt="2022-02-09T14:54:30.123" v="238" actId="6549"/>
          <ac:spMkLst>
            <pc:docMk/>
            <pc:sldMk cId="3792067753" sldId="326"/>
            <ac:spMk id="7" creationId="{B0DFB660-D0E6-4B6D-995F-78EB528C007D}"/>
          </ac:spMkLst>
        </pc:spChg>
      </pc:sldChg>
      <pc:sldChg chg="modSp add mod">
        <pc:chgData name="Jozef Lukajka" userId="b448bd4e-1b8f-4825-9191-fa2128acad5d" providerId="ADAL" clId="{55E399FC-FE61-4134-9647-3324A45B4B1C}" dt="2022-02-09T14:56:56.533" v="306" actId="123"/>
        <pc:sldMkLst>
          <pc:docMk/>
          <pc:sldMk cId="3802214157" sldId="327"/>
        </pc:sldMkLst>
        <pc:spChg chg="mod">
          <ac:chgData name="Jozef Lukajka" userId="b448bd4e-1b8f-4825-9191-fa2128acad5d" providerId="ADAL" clId="{55E399FC-FE61-4134-9647-3324A45B4B1C}" dt="2022-02-09T14:55:24.692" v="255" actId="20577"/>
          <ac:spMkLst>
            <pc:docMk/>
            <pc:sldMk cId="3802214157" sldId="327"/>
            <ac:spMk id="2" creationId="{00000000-0000-0000-0000-000000000000}"/>
          </ac:spMkLst>
        </pc:spChg>
        <pc:spChg chg="mod">
          <ac:chgData name="Jozef Lukajka" userId="b448bd4e-1b8f-4825-9191-fa2128acad5d" providerId="ADAL" clId="{55E399FC-FE61-4134-9647-3324A45B4B1C}" dt="2022-02-09T14:56:56.533" v="306" actId="123"/>
          <ac:spMkLst>
            <pc:docMk/>
            <pc:sldMk cId="3802214157" sldId="327"/>
            <ac:spMk id="7" creationId="{B0DFB660-D0E6-4B6D-995F-78EB528C007D}"/>
          </ac:spMkLst>
        </pc:spChg>
      </pc:sldChg>
    </pc:docChg>
  </pc:docChgLst>
  <pc:docChgLst>
    <pc:chgData name="Jozef Lukajka" userId="b448bd4e-1b8f-4825-9191-fa2128acad5d" providerId="ADAL" clId="{56C8C811-58A1-4A90-8A06-C721AA0684EE}"/>
    <pc:docChg chg="custSel modSld">
      <pc:chgData name="Jozef Lukajka" userId="b448bd4e-1b8f-4825-9191-fa2128acad5d" providerId="ADAL" clId="{56C8C811-58A1-4A90-8A06-C721AA0684EE}" dt="2020-09-26T12:33:07.226" v="379" actId="478"/>
      <pc:docMkLst>
        <pc:docMk/>
      </pc:docMkLst>
      <pc:sldChg chg="addSp delSp modSp mod setBg modClrScheme chgLayout">
        <pc:chgData name="Jozef Lukajka" userId="b448bd4e-1b8f-4825-9191-fa2128acad5d" providerId="ADAL" clId="{56C8C811-58A1-4A90-8A06-C721AA0684EE}" dt="2020-09-26T12:31:28.950" v="227" actId="14100"/>
        <pc:sldMkLst>
          <pc:docMk/>
          <pc:sldMk cId="2403806968" sldId="257"/>
        </pc:sldMkLst>
        <pc:spChg chg="mod">
          <ac:chgData name="Jozef Lukajka" userId="b448bd4e-1b8f-4825-9191-fa2128acad5d" providerId="ADAL" clId="{56C8C811-58A1-4A90-8A06-C721AA0684EE}" dt="2020-09-26T12:30:00.453" v="215" actId="207"/>
          <ac:spMkLst>
            <pc:docMk/>
            <pc:sldMk cId="2403806968" sldId="257"/>
            <ac:spMk id="2" creationId="{00000000-0000-0000-0000-000000000000}"/>
          </ac:spMkLst>
        </pc:spChg>
        <pc:spChg chg="mod ord">
          <ac:chgData name="Jozef Lukajka" userId="b448bd4e-1b8f-4825-9191-fa2128acad5d" providerId="ADAL" clId="{56C8C811-58A1-4A90-8A06-C721AA0684EE}" dt="2020-09-26T12:30:57.381" v="223" actId="14100"/>
          <ac:spMkLst>
            <pc:docMk/>
            <pc:sldMk cId="2403806968" sldId="257"/>
            <ac:spMk id="3" creationId="{00000000-0000-0000-0000-000000000000}"/>
          </ac:spMkLst>
        </pc:spChg>
        <pc:picChg chg="add mod">
          <ac:chgData name="Jozef Lukajka" userId="b448bd4e-1b8f-4825-9191-fa2128acad5d" providerId="ADAL" clId="{56C8C811-58A1-4A90-8A06-C721AA0684EE}" dt="2020-09-26T12:31:28.950" v="227" actId="14100"/>
          <ac:picMkLst>
            <pc:docMk/>
            <pc:sldMk cId="2403806968" sldId="257"/>
            <ac:picMk id="4" creationId="{FFB7B08C-1F86-4187-B18A-DEB38FBC94E7}"/>
          </ac:picMkLst>
        </pc:picChg>
        <pc:picChg chg="del">
          <ac:chgData name="Jozef Lukajka" userId="b448bd4e-1b8f-4825-9191-fa2128acad5d" providerId="ADAL" clId="{56C8C811-58A1-4A90-8A06-C721AA0684EE}" dt="2020-09-26T12:24:23.007" v="26" actId="478"/>
          <ac:picMkLst>
            <pc:docMk/>
            <pc:sldMk cId="2403806968" sldId="257"/>
            <ac:picMk id="5" creationId="{23806D77-6F2A-4611-955A-9A4C66E910E5}"/>
          </ac:picMkLst>
        </pc:picChg>
      </pc:sldChg>
      <pc:sldChg chg="modSp mod">
        <pc:chgData name="Jozef Lukajka" userId="b448bd4e-1b8f-4825-9191-fa2128acad5d" providerId="ADAL" clId="{56C8C811-58A1-4A90-8A06-C721AA0684EE}" dt="2020-09-26T12:29:46.900" v="211" actId="207"/>
        <pc:sldMkLst>
          <pc:docMk/>
          <pc:sldMk cId="1681476713" sldId="258"/>
        </pc:sldMkLst>
        <pc:spChg chg="mod">
          <ac:chgData name="Jozef Lukajka" userId="b448bd4e-1b8f-4825-9191-fa2128acad5d" providerId="ADAL" clId="{56C8C811-58A1-4A90-8A06-C721AA0684EE}" dt="2020-09-26T12:29:46.900" v="211" actId="207"/>
          <ac:spMkLst>
            <pc:docMk/>
            <pc:sldMk cId="1681476713" sldId="258"/>
            <ac:spMk id="2" creationId="{00000000-0000-0000-0000-000000000000}"/>
          </ac:spMkLst>
        </pc:spChg>
      </pc:sldChg>
      <pc:sldChg chg="addSp delSp modSp mod">
        <pc:chgData name="Jozef Lukajka" userId="b448bd4e-1b8f-4825-9191-fa2128acad5d" providerId="ADAL" clId="{56C8C811-58A1-4A90-8A06-C721AA0684EE}" dt="2020-09-26T12:33:03.275" v="378" actId="20577"/>
        <pc:sldMkLst>
          <pc:docMk/>
          <pc:sldMk cId="1853907064" sldId="318"/>
        </pc:sldMkLst>
        <pc:spChg chg="mod">
          <ac:chgData name="Jozef Lukajka" userId="b448bd4e-1b8f-4825-9191-fa2128acad5d" providerId="ADAL" clId="{56C8C811-58A1-4A90-8A06-C721AA0684EE}" dt="2020-09-26T12:29:40.574" v="210" actId="207"/>
          <ac:spMkLst>
            <pc:docMk/>
            <pc:sldMk cId="1853907064" sldId="318"/>
            <ac:spMk id="2" creationId="{00000000-0000-0000-0000-000000000000}"/>
          </ac:spMkLst>
        </pc:spChg>
        <pc:spChg chg="mod">
          <ac:chgData name="Jozef Lukajka" userId="b448bd4e-1b8f-4825-9191-fa2128acad5d" providerId="ADAL" clId="{56C8C811-58A1-4A90-8A06-C721AA0684EE}" dt="2020-09-26T12:33:03.275" v="378" actId="20577"/>
          <ac:spMkLst>
            <pc:docMk/>
            <pc:sldMk cId="1853907064" sldId="318"/>
            <ac:spMk id="3" creationId="{00000000-0000-0000-0000-000000000000}"/>
          </ac:spMkLst>
        </pc:spChg>
        <pc:picChg chg="add mod">
          <ac:chgData name="Jozef Lukajka" userId="b448bd4e-1b8f-4825-9191-fa2128acad5d" providerId="ADAL" clId="{56C8C811-58A1-4A90-8A06-C721AA0684EE}" dt="2020-09-26T12:31:08.722" v="224" actId="1076"/>
          <ac:picMkLst>
            <pc:docMk/>
            <pc:sldMk cId="1853907064" sldId="318"/>
            <ac:picMk id="4" creationId="{5E6F3817-DB38-4AE8-9121-55A18ABC4D48}"/>
          </ac:picMkLst>
        </pc:picChg>
        <pc:picChg chg="del">
          <ac:chgData name="Jozef Lukajka" userId="b448bd4e-1b8f-4825-9191-fa2128acad5d" providerId="ADAL" clId="{56C8C811-58A1-4A90-8A06-C721AA0684EE}" dt="2020-09-26T12:30:07.404" v="216" actId="478"/>
          <ac:picMkLst>
            <pc:docMk/>
            <pc:sldMk cId="1853907064" sldId="318"/>
            <ac:picMk id="7" creationId="{00325FA0-4F32-453D-8BB0-2351441DB839}"/>
          </ac:picMkLst>
        </pc:picChg>
      </pc:sldChg>
      <pc:sldChg chg="addSp delSp mod">
        <pc:chgData name="Jozef Lukajka" userId="b448bd4e-1b8f-4825-9191-fa2128acad5d" providerId="ADAL" clId="{56C8C811-58A1-4A90-8A06-C721AA0684EE}" dt="2020-09-26T12:33:07.226" v="379" actId="478"/>
        <pc:sldMkLst>
          <pc:docMk/>
          <pc:sldMk cId="1874435475" sldId="324"/>
        </pc:sldMkLst>
        <pc:picChg chg="add del">
          <ac:chgData name="Jozef Lukajka" userId="b448bd4e-1b8f-4825-9191-fa2128acad5d" providerId="ADAL" clId="{56C8C811-58A1-4A90-8A06-C721AA0684EE}" dt="2020-09-26T12:33:07.226" v="379" actId="478"/>
          <ac:picMkLst>
            <pc:docMk/>
            <pc:sldMk cId="1874435475" sldId="324"/>
            <ac:picMk id="5" creationId="{01BE84E8-7311-4E03-B067-982DAF676AF9}"/>
          </ac:picMkLst>
        </pc:picChg>
      </pc:sldChg>
    </pc:docChg>
  </pc:docChgLst>
  <pc:docChgLst>
    <pc:chgData name="Jozef Lukajka" userId="b448bd4e-1b8f-4825-9191-fa2128acad5d" providerId="ADAL" clId="{B930B43A-152D-493F-BD91-ACBCD2F6429E}"/>
    <pc:docChg chg="custSel delSld modSld">
      <pc:chgData name="Jozef Lukajka" userId="b448bd4e-1b8f-4825-9191-fa2128acad5d" providerId="ADAL" clId="{B930B43A-152D-493F-BD91-ACBCD2F6429E}" dt="2021-05-19T04:54:06.300" v="22" actId="20577"/>
      <pc:docMkLst>
        <pc:docMk/>
      </pc:docMkLst>
      <pc:sldChg chg="modSp mod">
        <pc:chgData name="Jozef Lukajka" userId="b448bd4e-1b8f-4825-9191-fa2128acad5d" providerId="ADAL" clId="{B930B43A-152D-493F-BD91-ACBCD2F6429E}" dt="2021-05-19T04:38:36.914" v="14" actId="20577"/>
        <pc:sldMkLst>
          <pc:docMk/>
          <pc:sldMk cId="3179664754" sldId="325"/>
        </pc:sldMkLst>
        <pc:spChg chg="mod">
          <ac:chgData name="Jozef Lukajka" userId="b448bd4e-1b8f-4825-9191-fa2128acad5d" providerId="ADAL" clId="{B930B43A-152D-493F-BD91-ACBCD2F6429E}" dt="2021-05-19T04:38:36.914" v="14" actId="20577"/>
          <ac:spMkLst>
            <pc:docMk/>
            <pc:sldMk cId="3179664754" sldId="325"/>
            <ac:spMk id="3" creationId="{00000000-0000-0000-0000-000000000000}"/>
          </ac:spMkLst>
        </pc:spChg>
      </pc:sldChg>
      <pc:sldChg chg="modSp mod">
        <pc:chgData name="Jozef Lukajka" userId="b448bd4e-1b8f-4825-9191-fa2128acad5d" providerId="ADAL" clId="{B930B43A-152D-493F-BD91-ACBCD2F6429E}" dt="2021-05-19T04:39:48.920" v="15" actId="207"/>
        <pc:sldMkLst>
          <pc:docMk/>
          <pc:sldMk cId="1857780853" sldId="326"/>
        </pc:sldMkLst>
        <pc:spChg chg="mod">
          <ac:chgData name="Jozef Lukajka" userId="b448bd4e-1b8f-4825-9191-fa2128acad5d" providerId="ADAL" clId="{B930B43A-152D-493F-BD91-ACBCD2F6429E}" dt="2021-05-19T04:39:48.920" v="15" actId="207"/>
          <ac:spMkLst>
            <pc:docMk/>
            <pc:sldMk cId="1857780853" sldId="326"/>
            <ac:spMk id="3" creationId="{00000000-0000-0000-0000-000000000000}"/>
          </ac:spMkLst>
        </pc:spChg>
      </pc:sldChg>
      <pc:sldChg chg="modSp mod">
        <pc:chgData name="Jozef Lukajka" userId="b448bd4e-1b8f-4825-9191-fa2128acad5d" providerId="ADAL" clId="{B930B43A-152D-493F-BD91-ACBCD2F6429E}" dt="2021-05-19T04:41:24.925" v="17" actId="6549"/>
        <pc:sldMkLst>
          <pc:docMk/>
          <pc:sldMk cId="2740816375" sldId="328"/>
        </pc:sldMkLst>
        <pc:spChg chg="mod">
          <ac:chgData name="Jozef Lukajka" userId="b448bd4e-1b8f-4825-9191-fa2128acad5d" providerId="ADAL" clId="{B930B43A-152D-493F-BD91-ACBCD2F6429E}" dt="2021-05-19T04:41:24.925" v="17" actId="6549"/>
          <ac:spMkLst>
            <pc:docMk/>
            <pc:sldMk cId="2740816375" sldId="328"/>
            <ac:spMk id="3" creationId="{00000000-0000-0000-0000-000000000000}"/>
          </ac:spMkLst>
        </pc:spChg>
      </pc:sldChg>
      <pc:sldChg chg="del">
        <pc:chgData name="Jozef Lukajka" userId="b448bd4e-1b8f-4825-9191-fa2128acad5d" providerId="ADAL" clId="{B930B43A-152D-493F-BD91-ACBCD2F6429E}" dt="2021-05-19T04:43:12.100" v="18" actId="47"/>
        <pc:sldMkLst>
          <pc:docMk/>
          <pc:sldMk cId="83759127" sldId="331"/>
        </pc:sldMkLst>
      </pc:sldChg>
      <pc:sldChg chg="modSp mod">
        <pc:chgData name="Jozef Lukajka" userId="b448bd4e-1b8f-4825-9191-fa2128acad5d" providerId="ADAL" clId="{B930B43A-152D-493F-BD91-ACBCD2F6429E}" dt="2021-05-19T04:54:06.300" v="22" actId="20577"/>
        <pc:sldMkLst>
          <pc:docMk/>
          <pc:sldMk cId="199941656" sldId="346"/>
        </pc:sldMkLst>
        <pc:spChg chg="mod">
          <ac:chgData name="Jozef Lukajka" userId="b448bd4e-1b8f-4825-9191-fa2128acad5d" providerId="ADAL" clId="{B930B43A-152D-493F-BD91-ACBCD2F6429E}" dt="2021-05-19T04:54:06.300" v="22" actId="20577"/>
          <ac:spMkLst>
            <pc:docMk/>
            <pc:sldMk cId="199941656" sldId="346"/>
            <ac:spMk id="3" creationId="{00000000-0000-0000-0000-000000000000}"/>
          </ac:spMkLst>
        </pc:spChg>
      </pc:sldChg>
    </pc:docChg>
  </pc:docChgLst>
  <pc:docChgLst>
    <pc:chgData name="Jozef Lukajka" userId="b448bd4e-1b8f-4825-9191-fa2128acad5d" providerId="ADAL" clId="{56CF60D3-B1B7-4E63-9269-9472E3C00FD7}"/>
    <pc:docChg chg="custSel addSld modSld">
      <pc:chgData name="Jozef Lukajka" userId="b448bd4e-1b8f-4825-9191-fa2128acad5d" providerId="ADAL" clId="{56CF60D3-B1B7-4E63-9269-9472E3C00FD7}" dt="2022-09-26T11:56:57.321" v="644" actId="113"/>
      <pc:docMkLst>
        <pc:docMk/>
      </pc:docMkLst>
      <pc:sldChg chg="addSp modSp mod">
        <pc:chgData name="Jozef Lukajka" userId="b448bd4e-1b8f-4825-9191-fa2128acad5d" providerId="ADAL" clId="{56CF60D3-B1B7-4E63-9269-9472E3C00FD7}" dt="2022-09-26T11:50:23.424" v="474" actId="20577"/>
        <pc:sldMkLst>
          <pc:docMk/>
          <pc:sldMk cId="1006477520" sldId="324"/>
        </pc:sldMkLst>
        <pc:spChg chg="mod">
          <ac:chgData name="Jozef Lukajka" userId="b448bd4e-1b8f-4825-9191-fa2128acad5d" providerId="ADAL" clId="{56CF60D3-B1B7-4E63-9269-9472E3C00FD7}" dt="2022-09-26T11:50:23.424" v="474" actId="20577"/>
          <ac:spMkLst>
            <pc:docMk/>
            <pc:sldMk cId="1006477520" sldId="324"/>
            <ac:spMk id="7" creationId="{B0DFB660-D0E6-4B6D-995F-78EB528C007D}"/>
          </ac:spMkLst>
        </pc:spChg>
        <pc:picChg chg="add mod">
          <ac:chgData name="Jozef Lukajka" userId="b448bd4e-1b8f-4825-9191-fa2128acad5d" providerId="ADAL" clId="{56CF60D3-B1B7-4E63-9269-9472E3C00FD7}" dt="2022-09-26T11:45:51.824" v="240" actId="1076"/>
          <ac:picMkLst>
            <pc:docMk/>
            <pc:sldMk cId="1006477520" sldId="324"/>
            <ac:picMk id="3" creationId="{6374714D-25E7-0A54-AE71-EEFF4A0101BF}"/>
          </ac:picMkLst>
        </pc:picChg>
      </pc:sldChg>
      <pc:sldChg chg="modSp add mod">
        <pc:chgData name="Jozef Lukajka" userId="b448bd4e-1b8f-4825-9191-fa2128acad5d" providerId="ADAL" clId="{56CF60D3-B1B7-4E63-9269-9472E3C00FD7}" dt="2022-09-26T11:56:57.321" v="644" actId="113"/>
        <pc:sldMkLst>
          <pc:docMk/>
          <pc:sldMk cId="1948755909" sldId="500"/>
        </pc:sldMkLst>
        <pc:spChg chg="mod">
          <ac:chgData name="Jozef Lukajka" userId="b448bd4e-1b8f-4825-9191-fa2128acad5d" providerId="ADAL" clId="{56CF60D3-B1B7-4E63-9269-9472E3C00FD7}" dt="2022-09-26T11:56:57.321" v="644" actId="113"/>
          <ac:spMkLst>
            <pc:docMk/>
            <pc:sldMk cId="1948755909" sldId="500"/>
            <ac:spMk id="7" creationId="{B0DFB660-D0E6-4B6D-995F-78EB528C007D}"/>
          </ac:spMkLst>
        </pc:spChg>
      </pc:sldChg>
    </pc:docChg>
  </pc:docChgLst>
  <pc:docChgLst>
    <pc:chgData name="Jozef Lukajka" userId="b448bd4e-1b8f-4825-9191-fa2128acad5d" providerId="ADAL" clId="{820FC7E9-7A08-4CF9-B85C-9700E1749ABD}"/>
    <pc:docChg chg="modShowInfo">
      <pc:chgData name="Jozef Lukajka" userId="b448bd4e-1b8f-4825-9191-fa2128acad5d" providerId="ADAL" clId="{820FC7E9-7A08-4CF9-B85C-9700E1749ABD}" dt="2021-03-22T07:10:53.181" v="0" actId="2744"/>
      <pc:docMkLst>
        <pc:docMk/>
      </pc:docMkLst>
    </pc:docChg>
  </pc:docChgLst>
  <pc:docChgLst>
    <pc:chgData name="Jozef Lukajka" userId="b448bd4e-1b8f-4825-9191-fa2128acad5d" providerId="ADAL" clId="{F1584902-A84B-434C-A3C4-27B94ECCF6AD}"/>
    <pc:docChg chg="undo custSel addSld delSld modSld">
      <pc:chgData name="Jozef Lukajka" userId="b448bd4e-1b8f-4825-9191-fa2128acad5d" providerId="ADAL" clId="{F1584902-A84B-434C-A3C4-27B94ECCF6AD}" dt="2021-04-27T15:42:46.622" v="1706" actId="20577"/>
      <pc:docMkLst>
        <pc:docMk/>
      </pc:docMkLst>
      <pc:sldChg chg="modSp mod">
        <pc:chgData name="Jozef Lukajka" userId="b448bd4e-1b8f-4825-9191-fa2128acad5d" providerId="ADAL" clId="{F1584902-A84B-434C-A3C4-27B94ECCF6AD}" dt="2021-04-27T15:32:55.151" v="1059"/>
        <pc:sldMkLst>
          <pc:docMk/>
          <pc:sldMk cId="2403806968" sldId="257"/>
        </pc:sldMkLst>
        <pc:spChg chg="mod">
          <ac:chgData name="Jozef Lukajka" userId="b448bd4e-1b8f-4825-9191-fa2128acad5d" providerId="ADAL" clId="{F1584902-A84B-434C-A3C4-27B94ECCF6AD}" dt="2021-04-27T15:32:55.151" v="1059"/>
          <ac:spMkLst>
            <pc:docMk/>
            <pc:sldMk cId="2403806968" sldId="257"/>
            <ac:spMk id="3" creationId="{00000000-0000-0000-0000-000000000000}"/>
          </ac:spMkLst>
        </pc:spChg>
      </pc:sldChg>
      <pc:sldChg chg="modSp mod">
        <pc:chgData name="Jozef Lukajka" userId="b448bd4e-1b8f-4825-9191-fa2128acad5d" providerId="ADAL" clId="{F1584902-A84B-434C-A3C4-27B94ECCF6AD}" dt="2021-04-27T14:52:50.082" v="3" actId="122"/>
        <pc:sldMkLst>
          <pc:docMk/>
          <pc:sldMk cId="1681476713" sldId="258"/>
        </pc:sldMkLst>
        <pc:spChg chg="mod">
          <ac:chgData name="Jozef Lukajka" userId="b448bd4e-1b8f-4825-9191-fa2128acad5d" providerId="ADAL" clId="{F1584902-A84B-434C-A3C4-27B94ECCF6AD}" dt="2021-04-27T14:52:50.082" v="3" actId="122"/>
          <ac:spMkLst>
            <pc:docMk/>
            <pc:sldMk cId="1681476713" sldId="258"/>
            <ac:spMk id="2" creationId="{00000000-0000-0000-0000-000000000000}"/>
          </ac:spMkLst>
        </pc:spChg>
      </pc:sldChg>
      <pc:sldChg chg="del">
        <pc:chgData name="Jozef Lukajka" userId="b448bd4e-1b8f-4825-9191-fa2128acad5d" providerId="ADAL" clId="{F1584902-A84B-434C-A3C4-27B94ECCF6AD}" dt="2021-04-27T14:57:56.469" v="12" actId="47"/>
        <pc:sldMkLst>
          <pc:docMk/>
          <pc:sldMk cId="413492542" sldId="323"/>
        </pc:sldMkLst>
      </pc:sldChg>
      <pc:sldChg chg="modSp add del mod">
        <pc:chgData name="Jozef Lukajka" userId="b448bd4e-1b8f-4825-9191-fa2128acad5d" providerId="ADAL" clId="{F1584902-A84B-434C-A3C4-27B94ECCF6AD}" dt="2021-04-27T15:26:59.816" v="824" actId="115"/>
        <pc:sldMkLst>
          <pc:docMk/>
          <pc:sldMk cId="1006477520" sldId="324"/>
        </pc:sldMkLst>
        <pc:spChg chg="mod">
          <ac:chgData name="Jozef Lukajka" userId="b448bd4e-1b8f-4825-9191-fa2128acad5d" providerId="ADAL" clId="{F1584902-A84B-434C-A3C4-27B94ECCF6AD}" dt="2021-04-27T15:24:34.898" v="795" actId="20577"/>
          <ac:spMkLst>
            <pc:docMk/>
            <pc:sldMk cId="1006477520" sldId="324"/>
            <ac:spMk id="2" creationId="{00000000-0000-0000-0000-000000000000}"/>
          </ac:spMkLst>
        </pc:spChg>
        <pc:spChg chg="mod">
          <ac:chgData name="Jozef Lukajka" userId="b448bd4e-1b8f-4825-9191-fa2128acad5d" providerId="ADAL" clId="{F1584902-A84B-434C-A3C4-27B94ECCF6AD}" dt="2021-04-27T15:26:59.816" v="824" actId="115"/>
          <ac:spMkLst>
            <pc:docMk/>
            <pc:sldMk cId="1006477520" sldId="324"/>
            <ac:spMk id="3" creationId="{00000000-0000-0000-0000-000000000000}"/>
          </ac:spMkLst>
        </pc:spChg>
      </pc:sldChg>
      <pc:sldChg chg="modSp add mod">
        <pc:chgData name="Jozef Lukajka" userId="b448bd4e-1b8f-4825-9191-fa2128acad5d" providerId="ADAL" clId="{F1584902-A84B-434C-A3C4-27B94ECCF6AD}" dt="2021-04-27T15:38:37.624" v="1455" actId="20577"/>
        <pc:sldMkLst>
          <pc:docMk/>
          <pc:sldMk cId="2516448967" sldId="325"/>
        </pc:sldMkLst>
        <pc:spChg chg="mod">
          <ac:chgData name="Jozef Lukajka" userId="b448bd4e-1b8f-4825-9191-fa2128acad5d" providerId="ADAL" clId="{F1584902-A84B-434C-A3C4-27B94ECCF6AD}" dt="2021-04-27T15:38:37.624" v="1455" actId="20577"/>
          <ac:spMkLst>
            <pc:docMk/>
            <pc:sldMk cId="2516448967" sldId="325"/>
            <ac:spMk id="2" creationId="{00000000-0000-0000-0000-000000000000}"/>
          </ac:spMkLst>
        </pc:spChg>
        <pc:spChg chg="mod">
          <ac:chgData name="Jozef Lukajka" userId="b448bd4e-1b8f-4825-9191-fa2128acad5d" providerId="ADAL" clId="{F1584902-A84B-434C-A3C4-27B94ECCF6AD}" dt="2021-04-27T15:38:05.869" v="1423" actId="6549"/>
          <ac:spMkLst>
            <pc:docMk/>
            <pc:sldMk cId="2516448967" sldId="325"/>
            <ac:spMk id="3" creationId="{00000000-0000-0000-0000-000000000000}"/>
          </ac:spMkLst>
        </pc:spChg>
      </pc:sldChg>
      <pc:sldChg chg="del">
        <pc:chgData name="Jozef Lukajka" userId="b448bd4e-1b8f-4825-9191-fa2128acad5d" providerId="ADAL" clId="{F1584902-A84B-434C-A3C4-27B94ECCF6AD}" dt="2021-04-27T14:57:52.052" v="7" actId="47"/>
        <pc:sldMkLst>
          <pc:docMk/>
          <pc:sldMk cId="3825693487" sldId="325"/>
        </pc:sldMkLst>
      </pc:sldChg>
      <pc:sldChg chg="del">
        <pc:chgData name="Jozef Lukajka" userId="b448bd4e-1b8f-4825-9191-fa2128acad5d" providerId="ADAL" clId="{F1584902-A84B-434C-A3C4-27B94ECCF6AD}" dt="2021-04-27T14:57:52.271" v="8" actId="47"/>
        <pc:sldMkLst>
          <pc:docMk/>
          <pc:sldMk cId="3905617914" sldId="326"/>
        </pc:sldMkLst>
      </pc:sldChg>
      <pc:sldChg chg="modSp add mod">
        <pc:chgData name="Jozef Lukajka" userId="b448bd4e-1b8f-4825-9191-fa2128acad5d" providerId="ADAL" clId="{F1584902-A84B-434C-A3C4-27B94ECCF6AD}" dt="2021-04-27T15:31:20.055" v="1054"/>
        <pc:sldMkLst>
          <pc:docMk/>
          <pc:sldMk cId="4023675849" sldId="326"/>
        </pc:sldMkLst>
        <pc:spChg chg="mod">
          <ac:chgData name="Jozef Lukajka" userId="b448bd4e-1b8f-4825-9191-fa2128acad5d" providerId="ADAL" clId="{F1584902-A84B-434C-A3C4-27B94ECCF6AD}" dt="2021-04-27T15:31:20.055" v="1054"/>
          <ac:spMkLst>
            <pc:docMk/>
            <pc:sldMk cId="4023675849" sldId="326"/>
            <ac:spMk id="2" creationId="{00000000-0000-0000-0000-000000000000}"/>
          </ac:spMkLst>
        </pc:spChg>
        <pc:spChg chg="mod">
          <ac:chgData name="Jozef Lukajka" userId="b448bd4e-1b8f-4825-9191-fa2128acad5d" providerId="ADAL" clId="{F1584902-A84B-434C-A3C4-27B94ECCF6AD}" dt="2021-04-27T15:28:05.485" v="864" actId="115"/>
          <ac:spMkLst>
            <pc:docMk/>
            <pc:sldMk cId="4023675849" sldId="326"/>
            <ac:spMk id="3" creationId="{00000000-0000-0000-0000-000000000000}"/>
          </ac:spMkLst>
        </pc:spChg>
      </pc:sldChg>
      <pc:sldChg chg="del">
        <pc:chgData name="Jozef Lukajka" userId="b448bd4e-1b8f-4825-9191-fa2128acad5d" providerId="ADAL" clId="{F1584902-A84B-434C-A3C4-27B94ECCF6AD}" dt="2021-04-27T14:57:49.274" v="4" actId="47"/>
        <pc:sldMkLst>
          <pc:docMk/>
          <pc:sldMk cId="3609593646" sldId="327"/>
        </pc:sldMkLst>
      </pc:sldChg>
      <pc:sldChg chg="modSp add mod">
        <pc:chgData name="Jozef Lukajka" userId="b448bd4e-1b8f-4825-9191-fa2128acad5d" providerId="ADAL" clId="{F1584902-A84B-434C-A3C4-27B94ECCF6AD}" dt="2021-04-27T15:36:14.821" v="1274" actId="20577"/>
        <pc:sldMkLst>
          <pc:docMk/>
          <pc:sldMk cId="3767181114" sldId="327"/>
        </pc:sldMkLst>
        <pc:spChg chg="mod">
          <ac:chgData name="Jozef Lukajka" userId="b448bd4e-1b8f-4825-9191-fa2128acad5d" providerId="ADAL" clId="{F1584902-A84B-434C-A3C4-27B94ECCF6AD}" dt="2021-04-27T15:31:25.832" v="1055"/>
          <ac:spMkLst>
            <pc:docMk/>
            <pc:sldMk cId="3767181114" sldId="327"/>
            <ac:spMk id="2" creationId="{00000000-0000-0000-0000-000000000000}"/>
          </ac:spMkLst>
        </pc:spChg>
        <pc:spChg chg="mod">
          <ac:chgData name="Jozef Lukajka" userId="b448bd4e-1b8f-4825-9191-fa2128acad5d" providerId="ADAL" clId="{F1584902-A84B-434C-A3C4-27B94ECCF6AD}" dt="2021-04-27T15:36:14.821" v="1274" actId="20577"/>
          <ac:spMkLst>
            <pc:docMk/>
            <pc:sldMk cId="3767181114" sldId="327"/>
            <ac:spMk id="3" creationId="{00000000-0000-0000-0000-000000000000}"/>
          </ac:spMkLst>
        </pc:spChg>
      </pc:sldChg>
      <pc:sldChg chg="del">
        <pc:chgData name="Jozef Lukajka" userId="b448bd4e-1b8f-4825-9191-fa2128acad5d" providerId="ADAL" clId="{F1584902-A84B-434C-A3C4-27B94ECCF6AD}" dt="2021-04-27T14:57:49.408" v="5" actId="47"/>
        <pc:sldMkLst>
          <pc:docMk/>
          <pc:sldMk cId="3337201108" sldId="328"/>
        </pc:sldMkLst>
      </pc:sldChg>
      <pc:sldChg chg="modSp add mod">
        <pc:chgData name="Jozef Lukajka" userId="b448bd4e-1b8f-4825-9191-fa2128acad5d" providerId="ADAL" clId="{F1584902-A84B-434C-A3C4-27B94ECCF6AD}" dt="2021-04-27T15:38:40.943" v="1456" actId="20577"/>
        <pc:sldMkLst>
          <pc:docMk/>
          <pc:sldMk cId="4163577799" sldId="328"/>
        </pc:sldMkLst>
        <pc:spChg chg="mod">
          <ac:chgData name="Jozef Lukajka" userId="b448bd4e-1b8f-4825-9191-fa2128acad5d" providerId="ADAL" clId="{F1584902-A84B-434C-A3C4-27B94ECCF6AD}" dt="2021-04-27T15:38:40.943" v="1456" actId="20577"/>
          <ac:spMkLst>
            <pc:docMk/>
            <pc:sldMk cId="4163577799" sldId="328"/>
            <ac:spMk id="2" creationId="{00000000-0000-0000-0000-000000000000}"/>
          </ac:spMkLst>
        </pc:spChg>
        <pc:spChg chg="mod">
          <ac:chgData name="Jozef Lukajka" userId="b448bd4e-1b8f-4825-9191-fa2128acad5d" providerId="ADAL" clId="{F1584902-A84B-434C-A3C4-27B94ECCF6AD}" dt="2021-04-27T15:38:29.787" v="1454" actId="20577"/>
          <ac:spMkLst>
            <pc:docMk/>
            <pc:sldMk cId="4163577799" sldId="328"/>
            <ac:spMk id="3" creationId="{00000000-0000-0000-0000-000000000000}"/>
          </ac:spMkLst>
        </pc:spChg>
      </pc:sldChg>
      <pc:sldChg chg="modSp add mod">
        <pc:chgData name="Jozef Lukajka" userId="b448bd4e-1b8f-4825-9191-fa2128acad5d" providerId="ADAL" clId="{F1584902-A84B-434C-A3C4-27B94ECCF6AD}" dt="2021-04-27T15:42:46.622" v="1706" actId="20577"/>
        <pc:sldMkLst>
          <pc:docMk/>
          <pc:sldMk cId="2274803760" sldId="329"/>
        </pc:sldMkLst>
        <pc:spChg chg="mod">
          <ac:chgData name="Jozef Lukajka" userId="b448bd4e-1b8f-4825-9191-fa2128acad5d" providerId="ADAL" clId="{F1584902-A84B-434C-A3C4-27B94ECCF6AD}" dt="2021-04-27T15:39:41.353" v="1461" actId="207"/>
          <ac:spMkLst>
            <pc:docMk/>
            <pc:sldMk cId="2274803760" sldId="329"/>
            <ac:spMk id="2" creationId="{00000000-0000-0000-0000-000000000000}"/>
          </ac:spMkLst>
        </pc:spChg>
        <pc:spChg chg="mod">
          <ac:chgData name="Jozef Lukajka" userId="b448bd4e-1b8f-4825-9191-fa2128acad5d" providerId="ADAL" clId="{F1584902-A84B-434C-A3C4-27B94ECCF6AD}" dt="2021-04-27T15:42:46.622" v="1706" actId="20577"/>
          <ac:spMkLst>
            <pc:docMk/>
            <pc:sldMk cId="2274803760" sldId="329"/>
            <ac:spMk id="3" creationId="{00000000-0000-0000-0000-000000000000}"/>
          </ac:spMkLst>
        </pc:spChg>
      </pc:sldChg>
      <pc:sldChg chg="del">
        <pc:chgData name="Jozef Lukajka" userId="b448bd4e-1b8f-4825-9191-fa2128acad5d" providerId="ADAL" clId="{F1584902-A84B-434C-A3C4-27B94ECCF6AD}" dt="2021-04-27T14:57:49.606" v="6" actId="47"/>
        <pc:sldMkLst>
          <pc:docMk/>
          <pc:sldMk cId="4057459645" sldId="329"/>
        </pc:sldMkLst>
      </pc:sldChg>
      <pc:sldChg chg="del">
        <pc:chgData name="Jozef Lukajka" userId="b448bd4e-1b8f-4825-9191-fa2128acad5d" providerId="ADAL" clId="{F1584902-A84B-434C-A3C4-27B94ECCF6AD}" dt="2021-04-27T14:57:52.457" v="9" actId="47"/>
        <pc:sldMkLst>
          <pc:docMk/>
          <pc:sldMk cId="1251806351" sldId="330"/>
        </pc:sldMkLst>
      </pc:sldChg>
      <pc:sldChg chg="del">
        <pc:chgData name="Jozef Lukajka" userId="b448bd4e-1b8f-4825-9191-fa2128acad5d" providerId="ADAL" clId="{F1584902-A84B-434C-A3C4-27B94ECCF6AD}" dt="2021-04-27T14:57:53.288" v="10" actId="47"/>
        <pc:sldMkLst>
          <pc:docMk/>
          <pc:sldMk cId="1616916528" sldId="331"/>
        </pc:sldMkLst>
      </pc:sldChg>
      <pc:sldChg chg="del">
        <pc:chgData name="Jozef Lukajka" userId="b448bd4e-1b8f-4825-9191-fa2128acad5d" providerId="ADAL" clId="{F1584902-A84B-434C-A3C4-27B94ECCF6AD}" dt="2021-04-27T14:57:54.018" v="11" actId="47"/>
        <pc:sldMkLst>
          <pc:docMk/>
          <pc:sldMk cId="3426149537" sldId="332"/>
        </pc:sldMkLst>
      </pc:sldChg>
    </pc:docChg>
  </pc:docChgLst>
  <pc:docChgLst>
    <pc:chgData name="Jozef Lukajka" userId="b448bd4e-1b8f-4825-9191-fa2128acad5d" providerId="ADAL" clId="{BDA59EB3-C8AF-412E-A624-DD2677612A41}"/>
    <pc:docChg chg="undo redo custSel addSld modSld sldOrd">
      <pc:chgData name="Jozef Lukajka" userId="b448bd4e-1b8f-4825-9191-fa2128acad5d" providerId="ADAL" clId="{BDA59EB3-C8AF-412E-A624-DD2677612A41}" dt="2021-01-21T05:18:12.216" v="2790" actId="255"/>
      <pc:docMkLst>
        <pc:docMk/>
      </pc:docMkLst>
      <pc:sldChg chg="modSp">
        <pc:chgData name="Jozef Lukajka" userId="b448bd4e-1b8f-4825-9191-fa2128acad5d" providerId="ADAL" clId="{BDA59EB3-C8AF-412E-A624-DD2677612A41}" dt="2021-01-21T05:04:09.418" v="2638" actId="20577"/>
        <pc:sldMkLst>
          <pc:docMk/>
          <pc:sldMk cId="2403806968" sldId="257"/>
        </pc:sldMkLst>
        <pc:spChg chg="mod">
          <ac:chgData name="Jozef Lukajka" userId="b448bd4e-1b8f-4825-9191-fa2128acad5d" providerId="ADAL" clId="{BDA59EB3-C8AF-412E-A624-DD2677612A41}" dt="2021-01-21T05:04:09.418" v="2638" actId="20577"/>
          <ac:spMkLst>
            <pc:docMk/>
            <pc:sldMk cId="2403806968" sldId="257"/>
            <ac:spMk id="3" creationId="{00000000-0000-0000-0000-000000000000}"/>
          </ac:spMkLst>
        </pc:spChg>
      </pc:sldChg>
      <pc:sldChg chg="modSp">
        <pc:chgData name="Jozef Lukajka" userId="b448bd4e-1b8f-4825-9191-fa2128acad5d" providerId="ADAL" clId="{BDA59EB3-C8AF-412E-A624-DD2677612A41}" dt="2021-01-20T05:00:28.720" v="41" actId="255"/>
        <pc:sldMkLst>
          <pc:docMk/>
          <pc:sldMk cId="1681476713" sldId="258"/>
        </pc:sldMkLst>
        <pc:spChg chg="mod">
          <ac:chgData name="Jozef Lukajka" userId="b448bd4e-1b8f-4825-9191-fa2128acad5d" providerId="ADAL" clId="{BDA59EB3-C8AF-412E-A624-DD2677612A41}" dt="2021-01-20T04:59:54.666" v="37" actId="207"/>
          <ac:spMkLst>
            <pc:docMk/>
            <pc:sldMk cId="1681476713" sldId="258"/>
            <ac:spMk id="2" creationId="{00000000-0000-0000-0000-000000000000}"/>
          </ac:spMkLst>
        </pc:spChg>
        <pc:spChg chg="mod">
          <ac:chgData name="Jozef Lukajka" userId="b448bd4e-1b8f-4825-9191-fa2128acad5d" providerId="ADAL" clId="{BDA59EB3-C8AF-412E-A624-DD2677612A41}" dt="2021-01-20T05:00:28.720" v="41" actId="255"/>
          <ac:spMkLst>
            <pc:docMk/>
            <pc:sldMk cId="1681476713" sldId="258"/>
            <ac:spMk id="3" creationId="{00000000-0000-0000-0000-000000000000}"/>
          </ac:spMkLst>
        </pc:spChg>
      </pc:sldChg>
      <pc:sldChg chg="delSp modSp">
        <pc:chgData name="Jozef Lukajka" userId="b448bd4e-1b8f-4825-9191-fa2128acad5d" providerId="ADAL" clId="{BDA59EB3-C8AF-412E-A624-DD2677612A41}" dt="2021-01-21T05:05:02.742" v="2673" actId="113"/>
        <pc:sldMkLst>
          <pc:docMk/>
          <pc:sldMk cId="1853907064" sldId="318"/>
        </pc:sldMkLst>
        <pc:spChg chg="mod">
          <ac:chgData name="Jozef Lukajka" userId="b448bd4e-1b8f-4825-9191-fa2128acad5d" providerId="ADAL" clId="{BDA59EB3-C8AF-412E-A624-DD2677612A41}" dt="2021-01-20T05:04:26.367" v="218" actId="207"/>
          <ac:spMkLst>
            <pc:docMk/>
            <pc:sldMk cId="1853907064" sldId="318"/>
            <ac:spMk id="2" creationId="{00000000-0000-0000-0000-000000000000}"/>
          </ac:spMkLst>
        </pc:spChg>
        <pc:spChg chg="mod">
          <ac:chgData name="Jozef Lukajka" userId="b448bd4e-1b8f-4825-9191-fa2128acad5d" providerId="ADAL" clId="{BDA59EB3-C8AF-412E-A624-DD2677612A41}" dt="2021-01-21T05:05:02.742" v="2673" actId="113"/>
          <ac:spMkLst>
            <pc:docMk/>
            <pc:sldMk cId="1853907064" sldId="318"/>
            <ac:spMk id="3" creationId="{00000000-0000-0000-0000-000000000000}"/>
          </ac:spMkLst>
        </pc:spChg>
        <pc:picChg chg="del">
          <ac:chgData name="Jozef Lukajka" userId="b448bd4e-1b8f-4825-9191-fa2128acad5d" providerId="ADAL" clId="{BDA59EB3-C8AF-412E-A624-DD2677612A41}" dt="2021-01-20T05:06:08.711" v="219" actId="478"/>
          <ac:picMkLst>
            <pc:docMk/>
            <pc:sldMk cId="1853907064" sldId="318"/>
            <ac:picMk id="4" creationId="{5E6F3817-DB38-4AE8-9121-55A18ABC4D48}"/>
          </ac:picMkLst>
        </pc:picChg>
      </pc:sldChg>
      <pc:sldChg chg="modSp">
        <pc:chgData name="Jozef Lukajka" userId="b448bd4e-1b8f-4825-9191-fa2128acad5d" providerId="ADAL" clId="{BDA59EB3-C8AF-412E-A624-DD2677612A41}" dt="2021-01-20T06:17:21.213" v="1139" actId="6549"/>
        <pc:sldMkLst>
          <pc:docMk/>
          <pc:sldMk cId="2130279556" sldId="338"/>
        </pc:sldMkLst>
        <pc:spChg chg="mod">
          <ac:chgData name="Jozef Lukajka" userId="b448bd4e-1b8f-4825-9191-fa2128acad5d" providerId="ADAL" clId="{BDA59EB3-C8AF-412E-A624-DD2677612A41}" dt="2021-01-20T06:17:19.021" v="1138" actId="6549"/>
          <ac:spMkLst>
            <pc:docMk/>
            <pc:sldMk cId="2130279556" sldId="338"/>
            <ac:spMk id="2" creationId="{00000000-0000-0000-0000-000000000000}"/>
          </ac:spMkLst>
        </pc:spChg>
        <pc:spChg chg="mod">
          <ac:chgData name="Jozef Lukajka" userId="b448bd4e-1b8f-4825-9191-fa2128acad5d" providerId="ADAL" clId="{BDA59EB3-C8AF-412E-A624-DD2677612A41}" dt="2021-01-20T06:17:21.213" v="1139" actId="6549"/>
          <ac:spMkLst>
            <pc:docMk/>
            <pc:sldMk cId="2130279556" sldId="338"/>
            <ac:spMk id="3" creationId="{00000000-0000-0000-0000-000000000000}"/>
          </ac:spMkLst>
        </pc:spChg>
      </pc:sldChg>
      <pc:sldChg chg="modSp add">
        <pc:chgData name="Jozef Lukajka" userId="b448bd4e-1b8f-4825-9191-fa2128acad5d" providerId="ADAL" clId="{BDA59EB3-C8AF-412E-A624-DD2677612A41}" dt="2021-01-21T05:05:51.224" v="2678" actId="20577"/>
        <pc:sldMkLst>
          <pc:docMk/>
          <pc:sldMk cId="3469425807" sldId="339"/>
        </pc:sldMkLst>
        <pc:spChg chg="mod">
          <ac:chgData name="Jozef Lukajka" userId="b448bd4e-1b8f-4825-9191-fa2128acad5d" providerId="ADAL" clId="{BDA59EB3-C8AF-412E-A624-DD2677612A41}" dt="2021-01-21T05:05:51.224" v="2678" actId="20577"/>
          <ac:spMkLst>
            <pc:docMk/>
            <pc:sldMk cId="3469425807" sldId="339"/>
            <ac:spMk id="3" creationId="{00000000-0000-0000-0000-000000000000}"/>
          </ac:spMkLst>
        </pc:spChg>
      </pc:sldChg>
      <pc:sldChg chg="modSp add">
        <pc:chgData name="Jozef Lukajka" userId="b448bd4e-1b8f-4825-9191-fa2128acad5d" providerId="ADAL" clId="{BDA59EB3-C8AF-412E-A624-DD2677612A41}" dt="2021-01-20T06:15:13.107" v="1136" actId="20577"/>
        <pc:sldMkLst>
          <pc:docMk/>
          <pc:sldMk cId="1246936594" sldId="340"/>
        </pc:sldMkLst>
        <pc:spChg chg="mod">
          <ac:chgData name="Jozef Lukajka" userId="b448bd4e-1b8f-4825-9191-fa2128acad5d" providerId="ADAL" clId="{BDA59EB3-C8AF-412E-A624-DD2677612A41}" dt="2021-01-20T06:08:26.035" v="908" actId="207"/>
          <ac:spMkLst>
            <pc:docMk/>
            <pc:sldMk cId="1246936594" sldId="340"/>
            <ac:spMk id="2" creationId="{00000000-0000-0000-0000-000000000000}"/>
          </ac:spMkLst>
        </pc:spChg>
        <pc:spChg chg="mod">
          <ac:chgData name="Jozef Lukajka" userId="b448bd4e-1b8f-4825-9191-fa2128acad5d" providerId="ADAL" clId="{BDA59EB3-C8AF-412E-A624-DD2677612A41}" dt="2021-01-20T06:15:13.107" v="1136" actId="20577"/>
          <ac:spMkLst>
            <pc:docMk/>
            <pc:sldMk cId="1246936594" sldId="340"/>
            <ac:spMk id="3" creationId="{00000000-0000-0000-0000-000000000000}"/>
          </ac:spMkLst>
        </pc:spChg>
      </pc:sldChg>
      <pc:sldChg chg="modSp">
        <pc:chgData name="Jozef Lukajka" userId="b448bd4e-1b8f-4825-9191-fa2128acad5d" providerId="ADAL" clId="{BDA59EB3-C8AF-412E-A624-DD2677612A41}" dt="2021-01-21T05:12:01.773" v="2694" actId="20577"/>
        <pc:sldMkLst>
          <pc:docMk/>
          <pc:sldMk cId="2689753508" sldId="341"/>
        </pc:sldMkLst>
        <pc:spChg chg="mod">
          <ac:chgData name="Jozef Lukajka" userId="b448bd4e-1b8f-4825-9191-fa2128acad5d" providerId="ADAL" clId="{BDA59EB3-C8AF-412E-A624-DD2677612A41}" dt="2021-01-21T05:12:01.773" v="2694" actId="20577"/>
          <ac:spMkLst>
            <pc:docMk/>
            <pc:sldMk cId="2689753508" sldId="341"/>
            <ac:spMk id="3" creationId="{00000000-0000-0000-0000-000000000000}"/>
          </ac:spMkLst>
        </pc:spChg>
      </pc:sldChg>
      <pc:sldChg chg="modSp">
        <pc:chgData name="Jozef Lukajka" userId="b448bd4e-1b8f-4825-9191-fa2128acad5d" providerId="ADAL" clId="{BDA59EB3-C8AF-412E-A624-DD2677612A41}" dt="2021-01-21T05:13:52" v="2739" actId="20577"/>
        <pc:sldMkLst>
          <pc:docMk/>
          <pc:sldMk cId="1704524271" sldId="343"/>
        </pc:sldMkLst>
        <pc:spChg chg="mod">
          <ac:chgData name="Jozef Lukajka" userId="b448bd4e-1b8f-4825-9191-fa2128acad5d" providerId="ADAL" clId="{BDA59EB3-C8AF-412E-A624-DD2677612A41}" dt="2021-01-21T05:04:19.666" v="2649" actId="20577"/>
          <ac:spMkLst>
            <pc:docMk/>
            <pc:sldMk cId="1704524271" sldId="343"/>
            <ac:spMk id="2" creationId="{00000000-0000-0000-0000-000000000000}"/>
          </ac:spMkLst>
        </pc:spChg>
        <pc:spChg chg="mod">
          <ac:chgData name="Jozef Lukajka" userId="b448bd4e-1b8f-4825-9191-fa2128acad5d" providerId="ADAL" clId="{BDA59EB3-C8AF-412E-A624-DD2677612A41}" dt="2021-01-21T05:13:52" v="2739" actId="20577"/>
          <ac:spMkLst>
            <pc:docMk/>
            <pc:sldMk cId="1704524271" sldId="343"/>
            <ac:spMk id="3" creationId="{00000000-0000-0000-0000-000000000000}"/>
          </ac:spMkLst>
        </pc:spChg>
      </pc:sldChg>
      <pc:sldChg chg="modSp">
        <pc:chgData name="Jozef Lukajka" userId="b448bd4e-1b8f-4825-9191-fa2128acad5d" providerId="ADAL" clId="{BDA59EB3-C8AF-412E-A624-DD2677612A41}" dt="2021-01-21T05:14:19.329" v="2740" actId="20577"/>
        <pc:sldMkLst>
          <pc:docMk/>
          <pc:sldMk cId="2892190997" sldId="344"/>
        </pc:sldMkLst>
        <pc:spChg chg="mod">
          <ac:chgData name="Jozef Lukajka" userId="b448bd4e-1b8f-4825-9191-fa2128acad5d" providerId="ADAL" clId="{BDA59EB3-C8AF-412E-A624-DD2677612A41}" dt="2021-01-21T05:14:19.329" v="2740" actId="20577"/>
          <ac:spMkLst>
            <pc:docMk/>
            <pc:sldMk cId="2892190997" sldId="344"/>
            <ac:spMk id="3" creationId="{00000000-0000-0000-0000-000000000000}"/>
          </ac:spMkLst>
        </pc:spChg>
      </pc:sldChg>
      <pc:sldChg chg="modSp add">
        <pc:chgData name="Jozef Lukajka" userId="b448bd4e-1b8f-4825-9191-fa2128acad5d" providerId="ADAL" clId="{BDA59EB3-C8AF-412E-A624-DD2677612A41}" dt="2021-01-21T05:14:58.201" v="2777" actId="20577"/>
        <pc:sldMkLst>
          <pc:docMk/>
          <pc:sldMk cId="2065036909" sldId="345"/>
        </pc:sldMkLst>
        <pc:spChg chg="mod">
          <ac:chgData name="Jozef Lukajka" userId="b448bd4e-1b8f-4825-9191-fa2128acad5d" providerId="ADAL" clId="{BDA59EB3-C8AF-412E-A624-DD2677612A41}" dt="2021-01-21T05:14:58.201" v="2777" actId="20577"/>
          <ac:spMkLst>
            <pc:docMk/>
            <pc:sldMk cId="2065036909" sldId="345"/>
            <ac:spMk id="3" creationId="{00000000-0000-0000-0000-000000000000}"/>
          </ac:spMkLst>
        </pc:spChg>
      </pc:sldChg>
      <pc:sldChg chg="modSp add">
        <pc:chgData name="Jozef Lukajka" userId="b448bd4e-1b8f-4825-9191-fa2128acad5d" providerId="ADAL" clId="{BDA59EB3-C8AF-412E-A624-DD2677612A41}" dt="2021-01-21T05:16:07.749" v="2778" actId="113"/>
        <pc:sldMkLst>
          <pc:docMk/>
          <pc:sldMk cId="593846749" sldId="346"/>
        </pc:sldMkLst>
        <pc:spChg chg="mod">
          <ac:chgData name="Jozef Lukajka" userId="b448bd4e-1b8f-4825-9191-fa2128acad5d" providerId="ADAL" clId="{BDA59EB3-C8AF-412E-A624-DD2677612A41}" dt="2021-01-21T04:19:00.322" v="1862" actId="207"/>
          <ac:spMkLst>
            <pc:docMk/>
            <pc:sldMk cId="593846749" sldId="346"/>
            <ac:spMk id="2" creationId="{00000000-0000-0000-0000-000000000000}"/>
          </ac:spMkLst>
        </pc:spChg>
        <pc:spChg chg="mod">
          <ac:chgData name="Jozef Lukajka" userId="b448bd4e-1b8f-4825-9191-fa2128acad5d" providerId="ADAL" clId="{BDA59EB3-C8AF-412E-A624-DD2677612A41}" dt="2021-01-21T05:16:07.749" v="2778" actId="113"/>
          <ac:spMkLst>
            <pc:docMk/>
            <pc:sldMk cId="593846749" sldId="346"/>
            <ac:spMk id="3" creationId="{00000000-0000-0000-0000-000000000000}"/>
          </ac:spMkLst>
        </pc:spChg>
      </pc:sldChg>
      <pc:sldChg chg="modSp add">
        <pc:chgData name="Jozef Lukajka" userId="b448bd4e-1b8f-4825-9191-fa2128acad5d" providerId="ADAL" clId="{BDA59EB3-C8AF-412E-A624-DD2677612A41}" dt="2021-01-21T05:16:58.469" v="2782" actId="20577"/>
        <pc:sldMkLst>
          <pc:docMk/>
          <pc:sldMk cId="1821139333" sldId="347"/>
        </pc:sldMkLst>
        <pc:spChg chg="mod">
          <ac:chgData name="Jozef Lukajka" userId="b448bd4e-1b8f-4825-9191-fa2128acad5d" providerId="ADAL" clId="{BDA59EB3-C8AF-412E-A624-DD2677612A41}" dt="2021-01-21T05:16:58.469" v="2782" actId="20577"/>
          <ac:spMkLst>
            <pc:docMk/>
            <pc:sldMk cId="1821139333" sldId="347"/>
            <ac:spMk id="3" creationId="{00000000-0000-0000-0000-000000000000}"/>
          </ac:spMkLst>
        </pc:spChg>
      </pc:sldChg>
      <pc:sldChg chg="modSp add">
        <pc:chgData name="Jozef Lukajka" userId="b448bd4e-1b8f-4825-9191-fa2128acad5d" providerId="ADAL" clId="{BDA59EB3-C8AF-412E-A624-DD2677612A41}" dt="2021-01-21T05:17:23.568" v="2789" actId="20577"/>
        <pc:sldMkLst>
          <pc:docMk/>
          <pc:sldMk cId="1176648016" sldId="348"/>
        </pc:sldMkLst>
        <pc:spChg chg="mod">
          <ac:chgData name="Jozef Lukajka" userId="b448bd4e-1b8f-4825-9191-fa2128acad5d" providerId="ADAL" clId="{BDA59EB3-C8AF-412E-A624-DD2677612A41}" dt="2021-01-21T05:17:23.568" v="2789" actId="20577"/>
          <ac:spMkLst>
            <pc:docMk/>
            <pc:sldMk cId="1176648016" sldId="348"/>
            <ac:spMk id="3" creationId="{00000000-0000-0000-0000-000000000000}"/>
          </ac:spMkLst>
        </pc:spChg>
      </pc:sldChg>
      <pc:sldChg chg="modSp add ord">
        <pc:chgData name="Jozef Lukajka" userId="b448bd4e-1b8f-4825-9191-fa2128acad5d" providerId="ADAL" clId="{BDA59EB3-C8AF-412E-A624-DD2677612A41}" dt="2021-01-21T05:18:12.216" v="2790" actId="255"/>
        <pc:sldMkLst>
          <pc:docMk/>
          <pc:sldMk cId="2721879703" sldId="349"/>
        </pc:sldMkLst>
        <pc:spChg chg="mod">
          <ac:chgData name="Jozef Lukajka" userId="b448bd4e-1b8f-4825-9191-fa2128acad5d" providerId="ADAL" clId="{BDA59EB3-C8AF-412E-A624-DD2677612A41}" dt="2021-01-21T05:18:12.216" v="2790" actId="255"/>
          <ac:spMkLst>
            <pc:docMk/>
            <pc:sldMk cId="2721879703" sldId="349"/>
            <ac:spMk id="3" creationId="{00000000-0000-0000-0000-000000000000}"/>
          </ac:spMkLst>
        </pc:spChg>
      </pc:sldChg>
    </pc:docChg>
  </pc:docChgLst>
  <pc:docChgLst>
    <pc:chgData name="Jozef Lukajka" userId="b448bd4e-1b8f-4825-9191-fa2128acad5d" providerId="ADAL" clId="{899485DB-707B-40BD-A6A0-F5700D14A37B}"/>
    <pc:docChg chg="undo custSel addSld delSld modSld">
      <pc:chgData name="Jozef Lukajka" userId="b448bd4e-1b8f-4825-9191-fa2128acad5d" providerId="ADAL" clId="{899485DB-707B-40BD-A6A0-F5700D14A37B}" dt="2021-01-20T15:34:51.155" v="740" actId="313"/>
      <pc:docMkLst>
        <pc:docMk/>
      </pc:docMkLst>
      <pc:sldChg chg="del">
        <pc:chgData name="Jozef Lukajka" userId="b448bd4e-1b8f-4825-9191-fa2128acad5d" providerId="ADAL" clId="{899485DB-707B-40BD-A6A0-F5700D14A37B}" dt="2021-01-20T15:24:03.775" v="491" actId="47"/>
        <pc:sldMkLst>
          <pc:docMk/>
          <pc:sldMk cId="2183436463" sldId="319"/>
        </pc:sldMkLst>
      </pc:sldChg>
      <pc:sldChg chg="del">
        <pc:chgData name="Jozef Lukajka" userId="b448bd4e-1b8f-4825-9191-fa2128acad5d" providerId="ADAL" clId="{899485DB-707B-40BD-A6A0-F5700D14A37B}" dt="2021-01-20T15:24:04.325" v="492" actId="47"/>
        <pc:sldMkLst>
          <pc:docMk/>
          <pc:sldMk cId="1267028144" sldId="320"/>
        </pc:sldMkLst>
      </pc:sldChg>
      <pc:sldChg chg="del">
        <pc:chgData name="Jozef Lukajka" userId="b448bd4e-1b8f-4825-9191-fa2128acad5d" providerId="ADAL" clId="{899485DB-707B-40BD-A6A0-F5700D14A37B}" dt="2021-01-20T15:24:06.285" v="494" actId="47"/>
        <pc:sldMkLst>
          <pc:docMk/>
          <pc:sldMk cId="1300249784" sldId="321"/>
        </pc:sldMkLst>
      </pc:sldChg>
      <pc:sldChg chg="del">
        <pc:chgData name="Jozef Lukajka" userId="b448bd4e-1b8f-4825-9191-fa2128acad5d" providerId="ADAL" clId="{899485DB-707B-40BD-A6A0-F5700D14A37B}" dt="2021-01-20T15:23:54.936" v="484" actId="47"/>
        <pc:sldMkLst>
          <pc:docMk/>
          <pc:sldMk cId="1862161117" sldId="322"/>
        </pc:sldMkLst>
      </pc:sldChg>
      <pc:sldChg chg="del">
        <pc:chgData name="Jozef Lukajka" userId="b448bd4e-1b8f-4825-9191-fa2128acad5d" providerId="ADAL" clId="{899485DB-707B-40BD-A6A0-F5700D14A37B}" dt="2021-01-20T15:23:57.708" v="486" actId="47"/>
        <pc:sldMkLst>
          <pc:docMk/>
          <pc:sldMk cId="2868068343" sldId="326"/>
        </pc:sldMkLst>
      </pc:sldChg>
      <pc:sldChg chg="del">
        <pc:chgData name="Jozef Lukajka" userId="b448bd4e-1b8f-4825-9191-fa2128acad5d" providerId="ADAL" clId="{899485DB-707B-40BD-A6A0-F5700D14A37B}" dt="2021-01-20T15:23:46.179" v="481" actId="47"/>
        <pc:sldMkLst>
          <pc:docMk/>
          <pc:sldMk cId="4030140279" sldId="327"/>
        </pc:sldMkLst>
      </pc:sldChg>
      <pc:sldChg chg="del">
        <pc:chgData name="Jozef Lukajka" userId="b448bd4e-1b8f-4825-9191-fa2128acad5d" providerId="ADAL" clId="{899485DB-707B-40BD-A6A0-F5700D14A37B}" dt="2021-01-20T15:23:59.361" v="487" actId="47"/>
        <pc:sldMkLst>
          <pc:docMk/>
          <pc:sldMk cId="3341922596" sldId="328"/>
        </pc:sldMkLst>
      </pc:sldChg>
      <pc:sldChg chg="del">
        <pc:chgData name="Jozef Lukajka" userId="b448bd4e-1b8f-4825-9191-fa2128acad5d" providerId="ADAL" clId="{899485DB-707B-40BD-A6A0-F5700D14A37B}" dt="2021-01-20T15:24:00.346" v="488" actId="47"/>
        <pc:sldMkLst>
          <pc:docMk/>
          <pc:sldMk cId="3918280735" sldId="329"/>
        </pc:sldMkLst>
      </pc:sldChg>
      <pc:sldChg chg="del">
        <pc:chgData name="Jozef Lukajka" userId="b448bd4e-1b8f-4825-9191-fa2128acad5d" providerId="ADAL" clId="{899485DB-707B-40BD-A6A0-F5700D14A37B}" dt="2021-01-20T15:23:53.241" v="483" actId="47"/>
        <pc:sldMkLst>
          <pc:docMk/>
          <pc:sldMk cId="3842956783" sldId="331"/>
        </pc:sldMkLst>
      </pc:sldChg>
      <pc:sldChg chg="del">
        <pc:chgData name="Jozef Lukajka" userId="b448bd4e-1b8f-4825-9191-fa2128acad5d" providerId="ADAL" clId="{899485DB-707B-40BD-A6A0-F5700D14A37B}" dt="2021-01-20T15:23:50.818" v="482" actId="47"/>
        <pc:sldMkLst>
          <pc:docMk/>
          <pc:sldMk cId="1226822490" sldId="332"/>
        </pc:sldMkLst>
      </pc:sldChg>
      <pc:sldChg chg="del">
        <pc:chgData name="Jozef Lukajka" userId="b448bd4e-1b8f-4825-9191-fa2128acad5d" providerId="ADAL" clId="{899485DB-707B-40BD-A6A0-F5700D14A37B}" dt="2021-01-20T15:23:56.260" v="485" actId="47"/>
        <pc:sldMkLst>
          <pc:docMk/>
          <pc:sldMk cId="3814909584" sldId="333"/>
        </pc:sldMkLst>
      </pc:sldChg>
      <pc:sldChg chg="del">
        <pc:chgData name="Jozef Lukajka" userId="b448bd4e-1b8f-4825-9191-fa2128acad5d" providerId="ADAL" clId="{899485DB-707B-40BD-A6A0-F5700D14A37B}" dt="2021-01-20T15:24:01.907" v="489" actId="47"/>
        <pc:sldMkLst>
          <pc:docMk/>
          <pc:sldMk cId="497078976" sldId="334"/>
        </pc:sldMkLst>
      </pc:sldChg>
      <pc:sldChg chg="del">
        <pc:chgData name="Jozef Lukajka" userId="b448bd4e-1b8f-4825-9191-fa2128acad5d" providerId="ADAL" clId="{899485DB-707B-40BD-A6A0-F5700D14A37B}" dt="2021-01-20T15:24:02.597" v="490" actId="47"/>
        <pc:sldMkLst>
          <pc:docMk/>
          <pc:sldMk cId="3444526529" sldId="335"/>
        </pc:sldMkLst>
      </pc:sldChg>
      <pc:sldChg chg="del">
        <pc:chgData name="Jozef Lukajka" userId="b448bd4e-1b8f-4825-9191-fa2128acad5d" providerId="ADAL" clId="{899485DB-707B-40BD-A6A0-F5700D14A37B}" dt="2021-01-20T15:24:05.449" v="493" actId="47"/>
        <pc:sldMkLst>
          <pc:docMk/>
          <pc:sldMk cId="3665032171" sldId="337"/>
        </pc:sldMkLst>
      </pc:sldChg>
      <pc:sldChg chg="del">
        <pc:chgData name="Jozef Lukajka" userId="b448bd4e-1b8f-4825-9191-fa2128acad5d" providerId="ADAL" clId="{899485DB-707B-40BD-A6A0-F5700D14A37B}" dt="2021-01-20T15:24:20.098" v="496" actId="47"/>
        <pc:sldMkLst>
          <pc:docMk/>
          <pc:sldMk cId="2130279556" sldId="338"/>
        </pc:sldMkLst>
      </pc:sldChg>
      <pc:sldChg chg="modSp mod">
        <pc:chgData name="Jozef Lukajka" userId="b448bd4e-1b8f-4825-9191-fa2128acad5d" providerId="ADAL" clId="{899485DB-707B-40BD-A6A0-F5700D14A37B}" dt="2021-01-20T15:31:55.678" v="689" actId="6549"/>
        <pc:sldMkLst>
          <pc:docMk/>
          <pc:sldMk cId="1246936594" sldId="340"/>
        </pc:sldMkLst>
        <pc:spChg chg="mod">
          <ac:chgData name="Jozef Lukajka" userId="b448bd4e-1b8f-4825-9191-fa2128acad5d" providerId="ADAL" clId="{899485DB-707B-40BD-A6A0-F5700D14A37B}" dt="2021-01-20T15:31:55.678" v="689" actId="6549"/>
          <ac:spMkLst>
            <pc:docMk/>
            <pc:sldMk cId="1246936594" sldId="340"/>
            <ac:spMk id="3" creationId="{00000000-0000-0000-0000-000000000000}"/>
          </ac:spMkLst>
        </pc:spChg>
      </pc:sldChg>
      <pc:sldChg chg="modSp add mod">
        <pc:chgData name="Jozef Lukajka" userId="b448bd4e-1b8f-4825-9191-fa2128acad5d" providerId="ADAL" clId="{899485DB-707B-40BD-A6A0-F5700D14A37B}" dt="2021-01-20T14:39:47.507" v="167" actId="207"/>
        <pc:sldMkLst>
          <pc:docMk/>
          <pc:sldMk cId="2689753508" sldId="341"/>
        </pc:sldMkLst>
        <pc:spChg chg="mod">
          <ac:chgData name="Jozef Lukajka" userId="b448bd4e-1b8f-4825-9191-fa2128acad5d" providerId="ADAL" clId="{899485DB-707B-40BD-A6A0-F5700D14A37B}" dt="2021-01-20T14:39:00.533" v="164" actId="14100"/>
          <ac:spMkLst>
            <pc:docMk/>
            <pc:sldMk cId="2689753508" sldId="341"/>
            <ac:spMk id="2" creationId="{00000000-0000-0000-0000-000000000000}"/>
          </ac:spMkLst>
        </pc:spChg>
        <pc:spChg chg="mod">
          <ac:chgData name="Jozef Lukajka" userId="b448bd4e-1b8f-4825-9191-fa2128acad5d" providerId="ADAL" clId="{899485DB-707B-40BD-A6A0-F5700D14A37B}" dt="2021-01-20T14:39:47.507" v="167" actId="207"/>
          <ac:spMkLst>
            <pc:docMk/>
            <pc:sldMk cId="2689753508" sldId="341"/>
            <ac:spMk id="3" creationId="{00000000-0000-0000-0000-000000000000}"/>
          </ac:spMkLst>
        </pc:spChg>
      </pc:sldChg>
      <pc:sldChg chg="modSp add mod">
        <pc:chgData name="Jozef Lukajka" userId="b448bd4e-1b8f-4825-9191-fa2128acad5d" providerId="ADAL" clId="{899485DB-707B-40BD-A6A0-F5700D14A37B}" dt="2021-01-20T15:31:46.995" v="688" actId="113"/>
        <pc:sldMkLst>
          <pc:docMk/>
          <pc:sldMk cId="2461263354" sldId="342"/>
        </pc:sldMkLst>
        <pc:spChg chg="mod">
          <ac:chgData name="Jozef Lukajka" userId="b448bd4e-1b8f-4825-9191-fa2128acad5d" providerId="ADAL" clId="{899485DB-707B-40BD-A6A0-F5700D14A37B}" dt="2021-01-20T15:31:46.995" v="688" actId="113"/>
          <ac:spMkLst>
            <pc:docMk/>
            <pc:sldMk cId="2461263354" sldId="342"/>
            <ac:spMk id="3" creationId="{00000000-0000-0000-0000-000000000000}"/>
          </ac:spMkLst>
        </pc:spChg>
      </pc:sldChg>
      <pc:sldChg chg="modSp add mod">
        <pc:chgData name="Jozef Lukajka" userId="b448bd4e-1b8f-4825-9191-fa2128acad5d" providerId="ADAL" clId="{899485DB-707B-40BD-A6A0-F5700D14A37B}" dt="2021-01-20T15:34:51.155" v="740" actId="313"/>
        <pc:sldMkLst>
          <pc:docMk/>
          <pc:sldMk cId="1704524271" sldId="343"/>
        </pc:sldMkLst>
        <pc:spChg chg="mod">
          <ac:chgData name="Jozef Lukajka" userId="b448bd4e-1b8f-4825-9191-fa2128acad5d" providerId="ADAL" clId="{899485DB-707B-40BD-A6A0-F5700D14A37B}" dt="2021-01-20T15:00:33.390" v="410" actId="14100"/>
          <ac:spMkLst>
            <pc:docMk/>
            <pc:sldMk cId="1704524271" sldId="343"/>
            <ac:spMk id="2" creationId="{00000000-0000-0000-0000-000000000000}"/>
          </ac:spMkLst>
        </pc:spChg>
        <pc:spChg chg="mod">
          <ac:chgData name="Jozef Lukajka" userId="b448bd4e-1b8f-4825-9191-fa2128acad5d" providerId="ADAL" clId="{899485DB-707B-40BD-A6A0-F5700D14A37B}" dt="2021-01-20T15:34:51.155" v="740" actId="313"/>
          <ac:spMkLst>
            <pc:docMk/>
            <pc:sldMk cId="1704524271" sldId="343"/>
            <ac:spMk id="3" creationId="{00000000-0000-0000-0000-000000000000}"/>
          </ac:spMkLst>
        </pc:spChg>
      </pc:sldChg>
      <pc:sldChg chg="modSp add mod">
        <pc:chgData name="Jozef Lukajka" userId="b448bd4e-1b8f-4825-9191-fa2128acad5d" providerId="ADAL" clId="{899485DB-707B-40BD-A6A0-F5700D14A37B}" dt="2021-01-20T15:31:26.227" v="684" actId="20577"/>
        <pc:sldMkLst>
          <pc:docMk/>
          <pc:sldMk cId="2892190997" sldId="344"/>
        </pc:sldMkLst>
        <pc:spChg chg="mod">
          <ac:chgData name="Jozef Lukajka" userId="b448bd4e-1b8f-4825-9191-fa2128acad5d" providerId="ADAL" clId="{899485DB-707B-40BD-A6A0-F5700D14A37B}" dt="2021-01-20T15:24:54.676" v="499" actId="207"/>
          <ac:spMkLst>
            <pc:docMk/>
            <pc:sldMk cId="2892190997" sldId="344"/>
            <ac:spMk id="2" creationId="{00000000-0000-0000-0000-000000000000}"/>
          </ac:spMkLst>
        </pc:spChg>
        <pc:spChg chg="mod">
          <ac:chgData name="Jozef Lukajka" userId="b448bd4e-1b8f-4825-9191-fa2128acad5d" providerId="ADAL" clId="{899485DB-707B-40BD-A6A0-F5700D14A37B}" dt="2021-01-20T15:31:26.227" v="684" actId="20577"/>
          <ac:spMkLst>
            <pc:docMk/>
            <pc:sldMk cId="2892190997" sldId="344"/>
            <ac:spMk id="3" creationId="{00000000-0000-0000-0000-000000000000}"/>
          </ac:spMkLst>
        </pc:spChg>
      </pc:sldChg>
      <pc:sldChg chg="add del">
        <pc:chgData name="Jozef Lukajka" userId="b448bd4e-1b8f-4825-9191-fa2128acad5d" providerId="ADAL" clId="{899485DB-707B-40BD-A6A0-F5700D14A37B}" dt="2021-01-20T15:22:24.164" v="466" actId="47"/>
        <pc:sldMkLst>
          <pc:docMk/>
          <pc:sldMk cId="4071858836" sldId="344"/>
        </pc:sldMkLst>
      </pc:sldChg>
    </pc:docChg>
  </pc:docChgLst>
  <pc:docChgLst>
    <pc:chgData name="Jozef Lukajka" userId="b448bd4e-1b8f-4825-9191-fa2128acad5d" providerId="ADAL" clId="{C287F6E6-2C72-499D-BE70-EE7397D34268}"/>
    <pc:docChg chg="undo custSel addSld delSld modSld">
      <pc:chgData name="Jozef Lukajka" userId="b448bd4e-1b8f-4825-9191-fa2128acad5d" providerId="ADAL" clId="{C287F6E6-2C72-499D-BE70-EE7397D34268}" dt="2022-09-20T19:46:42.157" v="517" actId="113"/>
      <pc:docMkLst>
        <pc:docMk/>
      </pc:docMkLst>
      <pc:sldChg chg="addSp modSp mod">
        <pc:chgData name="Jozef Lukajka" userId="b448bd4e-1b8f-4825-9191-fa2128acad5d" providerId="ADAL" clId="{C287F6E6-2C72-499D-BE70-EE7397D34268}" dt="2022-09-20T19:06:49.057" v="221" actId="207"/>
        <pc:sldMkLst>
          <pc:docMk/>
          <pc:sldMk cId="2403806968" sldId="257"/>
        </pc:sldMkLst>
        <pc:spChg chg="mod">
          <ac:chgData name="Jozef Lukajka" userId="b448bd4e-1b8f-4825-9191-fa2128acad5d" providerId="ADAL" clId="{C287F6E6-2C72-499D-BE70-EE7397D34268}" dt="2022-09-20T19:06:49.057" v="221" actId="207"/>
          <ac:spMkLst>
            <pc:docMk/>
            <pc:sldMk cId="2403806968" sldId="257"/>
            <ac:spMk id="3" creationId="{00000000-0000-0000-0000-000000000000}"/>
          </ac:spMkLst>
        </pc:spChg>
        <pc:picChg chg="add mod">
          <ac:chgData name="Jozef Lukajka" userId="b448bd4e-1b8f-4825-9191-fa2128acad5d" providerId="ADAL" clId="{C287F6E6-2C72-499D-BE70-EE7397D34268}" dt="2022-09-20T14:21:27.234" v="7" actId="1076"/>
          <ac:picMkLst>
            <pc:docMk/>
            <pc:sldMk cId="2403806968" sldId="257"/>
            <ac:picMk id="4" creationId="{B184BEC6-F970-5F92-06EA-380FC3371426}"/>
          </ac:picMkLst>
        </pc:picChg>
      </pc:sldChg>
      <pc:sldChg chg="modSp mod">
        <pc:chgData name="Jozef Lukajka" userId="b448bd4e-1b8f-4825-9191-fa2128acad5d" providerId="ADAL" clId="{C287F6E6-2C72-499D-BE70-EE7397D34268}" dt="2022-09-20T14:20:52.407" v="3" actId="122"/>
        <pc:sldMkLst>
          <pc:docMk/>
          <pc:sldMk cId="1681476713" sldId="258"/>
        </pc:sldMkLst>
        <pc:spChg chg="mod">
          <ac:chgData name="Jozef Lukajka" userId="b448bd4e-1b8f-4825-9191-fa2128acad5d" providerId="ADAL" clId="{C287F6E6-2C72-499D-BE70-EE7397D34268}" dt="2022-09-20T14:20:52.407" v="3" actId="122"/>
          <ac:spMkLst>
            <pc:docMk/>
            <pc:sldMk cId="1681476713" sldId="258"/>
            <ac:spMk id="2" creationId="{00000000-0000-0000-0000-000000000000}"/>
          </ac:spMkLst>
        </pc:spChg>
      </pc:sldChg>
      <pc:sldChg chg="modSp add del mod">
        <pc:chgData name="Jozef Lukajka" userId="b448bd4e-1b8f-4825-9191-fa2128acad5d" providerId="ADAL" clId="{C287F6E6-2C72-499D-BE70-EE7397D34268}" dt="2022-09-20T19:01:52.220" v="90" actId="207"/>
        <pc:sldMkLst>
          <pc:docMk/>
          <pc:sldMk cId="1006477520" sldId="324"/>
        </pc:sldMkLst>
        <pc:spChg chg="mod">
          <ac:chgData name="Jozef Lukajka" userId="b448bd4e-1b8f-4825-9191-fa2128acad5d" providerId="ADAL" clId="{C287F6E6-2C72-499D-BE70-EE7397D34268}" dt="2022-09-20T19:01:19.895" v="83" actId="20577"/>
          <ac:spMkLst>
            <pc:docMk/>
            <pc:sldMk cId="1006477520" sldId="324"/>
            <ac:spMk id="2" creationId="{00000000-0000-0000-0000-000000000000}"/>
          </ac:spMkLst>
        </pc:spChg>
        <pc:spChg chg="mod">
          <ac:chgData name="Jozef Lukajka" userId="b448bd4e-1b8f-4825-9191-fa2128acad5d" providerId="ADAL" clId="{C287F6E6-2C72-499D-BE70-EE7397D34268}" dt="2022-09-20T19:01:52.220" v="90" actId="207"/>
          <ac:spMkLst>
            <pc:docMk/>
            <pc:sldMk cId="1006477520" sldId="324"/>
            <ac:spMk id="7" creationId="{B0DFB660-D0E6-4B6D-995F-78EB528C007D}"/>
          </ac:spMkLst>
        </pc:spChg>
      </pc:sldChg>
      <pc:sldChg chg="del">
        <pc:chgData name="Jozef Lukajka" userId="b448bd4e-1b8f-4825-9191-fa2128acad5d" providerId="ADAL" clId="{C287F6E6-2C72-499D-BE70-EE7397D34268}" dt="2022-09-20T19:00:31.810" v="53" actId="47"/>
        <pc:sldMkLst>
          <pc:docMk/>
          <pc:sldMk cId="1353633507" sldId="325"/>
        </pc:sldMkLst>
      </pc:sldChg>
      <pc:sldChg chg="del">
        <pc:chgData name="Jozef Lukajka" userId="b448bd4e-1b8f-4825-9191-fa2128acad5d" providerId="ADAL" clId="{C287F6E6-2C72-499D-BE70-EE7397D34268}" dt="2022-09-20T19:00:27.839" v="22" actId="47"/>
        <pc:sldMkLst>
          <pc:docMk/>
          <pc:sldMk cId="3792067753" sldId="326"/>
        </pc:sldMkLst>
      </pc:sldChg>
      <pc:sldChg chg="del">
        <pc:chgData name="Jozef Lukajka" userId="b448bd4e-1b8f-4825-9191-fa2128acad5d" providerId="ADAL" clId="{C287F6E6-2C72-499D-BE70-EE7397D34268}" dt="2022-09-20T19:00:28.353" v="23" actId="47"/>
        <pc:sldMkLst>
          <pc:docMk/>
          <pc:sldMk cId="3802214157" sldId="327"/>
        </pc:sldMkLst>
      </pc:sldChg>
      <pc:sldChg chg="del">
        <pc:chgData name="Jozef Lukajka" userId="b448bd4e-1b8f-4825-9191-fa2128acad5d" providerId="ADAL" clId="{C287F6E6-2C72-499D-BE70-EE7397D34268}" dt="2022-09-20T19:00:28.387" v="24" actId="47"/>
        <pc:sldMkLst>
          <pc:docMk/>
          <pc:sldMk cId="1131162659" sldId="328"/>
        </pc:sldMkLst>
      </pc:sldChg>
      <pc:sldChg chg="del">
        <pc:chgData name="Jozef Lukajka" userId="b448bd4e-1b8f-4825-9191-fa2128acad5d" providerId="ADAL" clId="{C287F6E6-2C72-499D-BE70-EE7397D34268}" dt="2022-09-20T19:00:28.420" v="25" actId="47"/>
        <pc:sldMkLst>
          <pc:docMk/>
          <pc:sldMk cId="4216580319" sldId="329"/>
        </pc:sldMkLst>
      </pc:sldChg>
      <pc:sldChg chg="del">
        <pc:chgData name="Jozef Lukajka" userId="b448bd4e-1b8f-4825-9191-fa2128acad5d" providerId="ADAL" clId="{C287F6E6-2C72-499D-BE70-EE7397D34268}" dt="2022-09-20T19:00:28.508" v="27" actId="47"/>
        <pc:sldMkLst>
          <pc:docMk/>
          <pc:sldMk cId="1471875417" sldId="330"/>
        </pc:sldMkLst>
      </pc:sldChg>
      <pc:sldChg chg="del">
        <pc:chgData name="Jozef Lukajka" userId="b448bd4e-1b8f-4825-9191-fa2128acad5d" providerId="ADAL" clId="{C287F6E6-2C72-499D-BE70-EE7397D34268}" dt="2022-09-20T19:00:28.541" v="28" actId="47"/>
        <pc:sldMkLst>
          <pc:docMk/>
          <pc:sldMk cId="3646641653" sldId="331"/>
        </pc:sldMkLst>
      </pc:sldChg>
      <pc:sldChg chg="del">
        <pc:chgData name="Jozef Lukajka" userId="b448bd4e-1b8f-4825-9191-fa2128acad5d" providerId="ADAL" clId="{C287F6E6-2C72-499D-BE70-EE7397D34268}" dt="2022-09-20T19:00:28.582" v="29" actId="47"/>
        <pc:sldMkLst>
          <pc:docMk/>
          <pc:sldMk cId="3656050097" sldId="332"/>
        </pc:sldMkLst>
      </pc:sldChg>
      <pc:sldChg chg="del">
        <pc:chgData name="Jozef Lukajka" userId="b448bd4e-1b8f-4825-9191-fa2128acad5d" providerId="ADAL" clId="{C287F6E6-2C72-499D-BE70-EE7397D34268}" dt="2022-09-20T19:00:28.467" v="26" actId="47"/>
        <pc:sldMkLst>
          <pc:docMk/>
          <pc:sldMk cId="214447110" sldId="333"/>
        </pc:sldMkLst>
      </pc:sldChg>
      <pc:sldChg chg="del">
        <pc:chgData name="Jozef Lukajka" userId="b448bd4e-1b8f-4825-9191-fa2128acad5d" providerId="ADAL" clId="{C287F6E6-2C72-499D-BE70-EE7397D34268}" dt="2022-09-20T19:00:28.614" v="30" actId="47"/>
        <pc:sldMkLst>
          <pc:docMk/>
          <pc:sldMk cId="1255648563" sldId="334"/>
        </pc:sldMkLst>
      </pc:sldChg>
      <pc:sldChg chg="del">
        <pc:chgData name="Jozef Lukajka" userId="b448bd4e-1b8f-4825-9191-fa2128acad5d" providerId="ADAL" clId="{C287F6E6-2C72-499D-BE70-EE7397D34268}" dt="2022-09-20T19:00:28.697" v="32" actId="47"/>
        <pc:sldMkLst>
          <pc:docMk/>
          <pc:sldMk cId="3051717381" sldId="335"/>
        </pc:sldMkLst>
      </pc:sldChg>
      <pc:sldChg chg="del">
        <pc:chgData name="Jozef Lukajka" userId="b448bd4e-1b8f-4825-9191-fa2128acad5d" providerId="ADAL" clId="{C287F6E6-2C72-499D-BE70-EE7397D34268}" dt="2022-09-20T19:00:28.721" v="33" actId="47"/>
        <pc:sldMkLst>
          <pc:docMk/>
          <pc:sldMk cId="1217685832" sldId="336"/>
        </pc:sldMkLst>
      </pc:sldChg>
      <pc:sldChg chg="del">
        <pc:chgData name="Jozef Lukajka" userId="b448bd4e-1b8f-4825-9191-fa2128acad5d" providerId="ADAL" clId="{C287F6E6-2C72-499D-BE70-EE7397D34268}" dt="2022-09-20T19:00:28.795" v="34" actId="47"/>
        <pc:sldMkLst>
          <pc:docMk/>
          <pc:sldMk cId="2481798358" sldId="337"/>
        </pc:sldMkLst>
      </pc:sldChg>
      <pc:sldChg chg="del">
        <pc:chgData name="Jozef Lukajka" userId="b448bd4e-1b8f-4825-9191-fa2128acad5d" providerId="ADAL" clId="{C287F6E6-2C72-499D-BE70-EE7397D34268}" dt="2022-09-20T19:00:28.836" v="35" actId="47"/>
        <pc:sldMkLst>
          <pc:docMk/>
          <pc:sldMk cId="182681704" sldId="338"/>
        </pc:sldMkLst>
      </pc:sldChg>
      <pc:sldChg chg="del">
        <pc:chgData name="Jozef Lukajka" userId="b448bd4e-1b8f-4825-9191-fa2128acad5d" providerId="ADAL" clId="{C287F6E6-2C72-499D-BE70-EE7397D34268}" dt="2022-09-20T19:00:29.549" v="36" actId="47"/>
        <pc:sldMkLst>
          <pc:docMk/>
          <pc:sldMk cId="3575903153" sldId="339"/>
        </pc:sldMkLst>
      </pc:sldChg>
      <pc:sldChg chg="del">
        <pc:chgData name="Jozef Lukajka" userId="b448bd4e-1b8f-4825-9191-fa2128acad5d" providerId="ADAL" clId="{C287F6E6-2C72-499D-BE70-EE7397D34268}" dt="2022-09-20T19:00:30.060" v="37" actId="47"/>
        <pc:sldMkLst>
          <pc:docMk/>
          <pc:sldMk cId="3229749877" sldId="340"/>
        </pc:sldMkLst>
      </pc:sldChg>
      <pc:sldChg chg="del">
        <pc:chgData name="Jozef Lukajka" userId="b448bd4e-1b8f-4825-9191-fa2128acad5d" providerId="ADAL" clId="{C287F6E6-2C72-499D-BE70-EE7397D34268}" dt="2022-09-20T19:00:30.109" v="38" actId="47"/>
        <pc:sldMkLst>
          <pc:docMk/>
          <pc:sldMk cId="3262142857" sldId="341"/>
        </pc:sldMkLst>
      </pc:sldChg>
      <pc:sldChg chg="del">
        <pc:chgData name="Jozef Lukajka" userId="b448bd4e-1b8f-4825-9191-fa2128acad5d" providerId="ADAL" clId="{C287F6E6-2C72-499D-BE70-EE7397D34268}" dt="2022-09-20T19:00:30.166" v="39" actId="47"/>
        <pc:sldMkLst>
          <pc:docMk/>
          <pc:sldMk cId="3514884276" sldId="342"/>
        </pc:sldMkLst>
      </pc:sldChg>
      <pc:sldChg chg="del">
        <pc:chgData name="Jozef Lukajka" userId="b448bd4e-1b8f-4825-9191-fa2128acad5d" providerId="ADAL" clId="{C287F6E6-2C72-499D-BE70-EE7397D34268}" dt="2022-09-20T19:00:30.186" v="40" actId="47"/>
        <pc:sldMkLst>
          <pc:docMk/>
          <pc:sldMk cId="2460829415" sldId="343"/>
        </pc:sldMkLst>
      </pc:sldChg>
      <pc:sldChg chg="del">
        <pc:chgData name="Jozef Lukajka" userId="b448bd4e-1b8f-4825-9191-fa2128acad5d" providerId="ADAL" clId="{C287F6E6-2C72-499D-BE70-EE7397D34268}" dt="2022-09-20T19:00:30.215" v="41" actId="47"/>
        <pc:sldMkLst>
          <pc:docMk/>
          <pc:sldMk cId="2158778466" sldId="344"/>
        </pc:sldMkLst>
      </pc:sldChg>
      <pc:sldChg chg="del">
        <pc:chgData name="Jozef Lukajka" userId="b448bd4e-1b8f-4825-9191-fa2128acad5d" providerId="ADAL" clId="{C287F6E6-2C72-499D-BE70-EE7397D34268}" dt="2022-09-20T19:00:30.244" v="42" actId="47"/>
        <pc:sldMkLst>
          <pc:docMk/>
          <pc:sldMk cId="4113886491" sldId="345"/>
        </pc:sldMkLst>
      </pc:sldChg>
      <pc:sldChg chg="del">
        <pc:chgData name="Jozef Lukajka" userId="b448bd4e-1b8f-4825-9191-fa2128acad5d" providerId="ADAL" clId="{C287F6E6-2C72-499D-BE70-EE7397D34268}" dt="2022-09-20T19:00:30.268" v="43" actId="47"/>
        <pc:sldMkLst>
          <pc:docMk/>
          <pc:sldMk cId="1887205707" sldId="346"/>
        </pc:sldMkLst>
      </pc:sldChg>
      <pc:sldChg chg="del">
        <pc:chgData name="Jozef Lukajka" userId="b448bd4e-1b8f-4825-9191-fa2128acad5d" providerId="ADAL" clId="{C287F6E6-2C72-499D-BE70-EE7397D34268}" dt="2022-09-20T19:00:30.317" v="44" actId="47"/>
        <pc:sldMkLst>
          <pc:docMk/>
          <pc:sldMk cId="2782853364" sldId="347"/>
        </pc:sldMkLst>
      </pc:sldChg>
      <pc:sldChg chg="del">
        <pc:chgData name="Jozef Lukajka" userId="b448bd4e-1b8f-4825-9191-fa2128acad5d" providerId="ADAL" clId="{C287F6E6-2C72-499D-BE70-EE7397D34268}" dt="2022-09-20T19:00:30.358" v="45" actId="47"/>
        <pc:sldMkLst>
          <pc:docMk/>
          <pc:sldMk cId="235762063" sldId="348"/>
        </pc:sldMkLst>
      </pc:sldChg>
      <pc:sldChg chg="del">
        <pc:chgData name="Jozef Lukajka" userId="b448bd4e-1b8f-4825-9191-fa2128acad5d" providerId="ADAL" clId="{C287F6E6-2C72-499D-BE70-EE7397D34268}" dt="2022-09-20T19:00:30.402" v="46" actId="47"/>
        <pc:sldMkLst>
          <pc:docMk/>
          <pc:sldMk cId="2070681188" sldId="349"/>
        </pc:sldMkLst>
      </pc:sldChg>
      <pc:sldChg chg="del">
        <pc:chgData name="Jozef Lukajka" userId="b448bd4e-1b8f-4825-9191-fa2128acad5d" providerId="ADAL" clId="{C287F6E6-2C72-499D-BE70-EE7397D34268}" dt="2022-09-20T19:00:30.443" v="47" actId="47"/>
        <pc:sldMkLst>
          <pc:docMk/>
          <pc:sldMk cId="3527998569" sldId="350"/>
        </pc:sldMkLst>
      </pc:sldChg>
      <pc:sldChg chg="del">
        <pc:chgData name="Jozef Lukajka" userId="b448bd4e-1b8f-4825-9191-fa2128acad5d" providerId="ADAL" clId="{C287F6E6-2C72-499D-BE70-EE7397D34268}" dt="2022-09-20T19:00:30.468" v="48" actId="47"/>
        <pc:sldMkLst>
          <pc:docMk/>
          <pc:sldMk cId="3280765242" sldId="351"/>
        </pc:sldMkLst>
      </pc:sldChg>
      <pc:sldChg chg="del">
        <pc:chgData name="Jozef Lukajka" userId="b448bd4e-1b8f-4825-9191-fa2128acad5d" providerId="ADAL" clId="{C287F6E6-2C72-499D-BE70-EE7397D34268}" dt="2022-09-20T19:00:30.508" v="49" actId="47"/>
        <pc:sldMkLst>
          <pc:docMk/>
          <pc:sldMk cId="2004795636" sldId="352"/>
        </pc:sldMkLst>
      </pc:sldChg>
      <pc:sldChg chg="del">
        <pc:chgData name="Jozef Lukajka" userId="b448bd4e-1b8f-4825-9191-fa2128acad5d" providerId="ADAL" clId="{C287F6E6-2C72-499D-BE70-EE7397D34268}" dt="2022-09-20T19:00:30.547" v="50" actId="47"/>
        <pc:sldMkLst>
          <pc:docMk/>
          <pc:sldMk cId="699185967" sldId="353"/>
        </pc:sldMkLst>
      </pc:sldChg>
      <pc:sldChg chg="del">
        <pc:chgData name="Jozef Lukajka" userId="b448bd4e-1b8f-4825-9191-fa2128acad5d" providerId="ADAL" clId="{C287F6E6-2C72-499D-BE70-EE7397D34268}" dt="2022-09-20T19:00:31.236" v="51" actId="47"/>
        <pc:sldMkLst>
          <pc:docMk/>
          <pc:sldMk cId="1505393592" sldId="354"/>
        </pc:sldMkLst>
      </pc:sldChg>
      <pc:sldChg chg="del">
        <pc:chgData name="Jozef Lukajka" userId="b448bd4e-1b8f-4825-9191-fa2128acad5d" providerId="ADAL" clId="{C287F6E6-2C72-499D-BE70-EE7397D34268}" dt="2022-09-20T19:00:28.655" v="31" actId="47"/>
        <pc:sldMkLst>
          <pc:docMk/>
          <pc:sldMk cId="1173305665" sldId="355"/>
        </pc:sldMkLst>
      </pc:sldChg>
      <pc:sldChg chg="del">
        <pc:chgData name="Jozef Lukajka" userId="b448bd4e-1b8f-4825-9191-fa2128acad5d" providerId="ADAL" clId="{C287F6E6-2C72-499D-BE70-EE7397D34268}" dt="2022-09-20T19:00:31.829" v="54" actId="47"/>
        <pc:sldMkLst>
          <pc:docMk/>
          <pc:sldMk cId="4227881437" sldId="356"/>
        </pc:sldMkLst>
      </pc:sldChg>
      <pc:sldChg chg="del">
        <pc:chgData name="Jozef Lukajka" userId="b448bd4e-1b8f-4825-9191-fa2128acad5d" providerId="ADAL" clId="{C287F6E6-2C72-499D-BE70-EE7397D34268}" dt="2022-09-20T19:00:31.844" v="55" actId="47"/>
        <pc:sldMkLst>
          <pc:docMk/>
          <pc:sldMk cId="3974161243" sldId="357"/>
        </pc:sldMkLst>
      </pc:sldChg>
      <pc:sldChg chg="del">
        <pc:chgData name="Jozef Lukajka" userId="b448bd4e-1b8f-4825-9191-fa2128acad5d" providerId="ADAL" clId="{C287F6E6-2C72-499D-BE70-EE7397D34268}" dt="2022-09-20T19:00:31.885" v="56" actId="47"/>
        <pc:sldMkLst>
          <pc:docMk/>
          <pc:sldMk cId="937084322" sldId="358"/>
        </pc:sldMkLst>
      </pc:sldChg>
      <pc:sldChg chg="del">
        <pc:chgData name="Jozef Lukajka" userId="b448bd4e-1b8f-4825-9191-fa2128acad5d" providerId="ADAL" clId="{C287F6E6-2C72-499D-BE70-EE7397D34268}" dt="2022-09-20T19:00:31.918" v="57" actId="47"/>
        <pc:sldMkLst>
          <pc:docMk/>
          <pc:sldMk cId="3330813266" sldId="359"/>
        </pc:sldMkLst>
      </pc:sldChg>
      <pc:sldChg chg="del">
        <pc:chgData name="Jozef Lukajka" userId="b448bd4e-1b8f-4825-9191-fa2128acad5d" providerId="ADAL" clId="{C287F6E6-2C72-499D-BE70-EE7397D34268}" dt="2022-09-20T19:00:31.943" v="58" actId="47"/>
        <pc:sldMkLst>
          <pc:docMk/>
          <pc:sldMk cId="462672176" sldId="360"/>
        </pc:sldMkLst>
      </pc:sldChg>
      <pc:sldChg chg="add del">
        <pc:chgData name="Jozef Lukajka" userId="b448bd4e-1b8f-4825-9191-fa2128acad5d" providerId="ADAL" clId="{C287F6E6-2C72-499D-BE70-EE7397D34268}" dt="2022-09-20T19:00:35.505" v="62" actId="47"/>
        <pc:sldMkLst>
          <pc:docMk/>
          <pc:sldMk cId="3578646433" sldId="361"/>
        </pc:sldMkLst>
      </pc:sldChg>
      <pc:sldChg chg="modSp add mod">
        <pc:chgData name="Jozef Lukajka" userId="b448bd4e-1b8f-4825-9191-fa2128acad5d" providerId="ADAL" clId="{C287F6E6-2C72-499D-BE70-EE7397D34268}" dt="2022-09-20T19:06:04.772" v="201" actId="123"/>
        <pc:sldMkLst>
          <pc:docMk/>
          <pc:sldMk cId="1454987174" sldId="362"/>
        </pc:sldMkLst>
        <pc:spChg chg="mod">
          <ac:chgData name="Jozef Lukajka" userId="b448bd4e-1b8f-4825-9191-fa2128acad5d" providerId="ADAL" clId="{C287F6E6-2C72-499D-BE70-EE7397D34268}" dt="2022-09-20T19:02:46.314" v="96" actId="207"/>
          <ac:spMkLst>
            <pc:docMk/>
            <pc:sldMk cId="1454987174" sldId="362"/>
            <ac:spMk id="2" creationId="{00000000-0000-0000-0000-000000000000}"/>
          </ac:spMkLst>
        </pc:spChg>
        <pc:spChg chg="mod">
          <ac:chgData name="Jozef Lukajka" userId="b448bd4e-1b8f-4825-9191-fa2128acad5d" providerId="ADAL" clId="{C287F6E6-2C72-499D-BE70-EE7397D34268}" dt="2022-09-20T19:06:04.772" v="201" actId="123"/>
          <ac:spMkLst>
            <pc:docMk/>
            <pc:sldMk cId="1454987174" sldId="362"/>
            <ac:spMk id="7" creationId="{B0DFB660-D0E6-4B6D-995F-78EB528C007D}"/>
          </ac:spMkLst>
        </pc:spChg>
      </pc:sldChg>
      <pc:sldChg chg="del">
        <pc:chgData name="Jozef Lukajka" userId="b448bd4e-1b8f-4825-9191-fa2128acad5d" providerId="ADAL" clId="{C287F6E6-2C72-499D-BE70-EE7397D34268}" dt="2022-09-20T19:00:31.752" v="52" actId="47"/>
        <pc:sldMkLst>
          <pc:docMk/>
          <pc:sldMk cId="1858175161" sldId="362"/>
        </pc:sldMkLst>
      </pc:sldChg>
      <pc:sldChg chg="modSp add mod">
        <pc:chgData name="Jozef Lukajka" userId="b448bd4e-1b8f-4825-9191-fa2128acad5d" providerId="ADAL" clId="{C287F6E6-2C72-499D-BE70-EE7397D34268}" dt="2022-09-20T19:22:04.826" v="231" actId="207"/>
        <pc:sldMkLst>
          <pc:docMk/>
          <pc:sldMk cId="434827355" sldId="363"/>
        </pc:sldMkLst>
        <pc:spChg chg="mod">
          <ac:chgData name="Jozef Lukajka" userId="b448bd4e-1b8f-4825-9191-fa2128acad5d" providerId="ADAL" clId="{C287F6E6-2C72-499D-BE70-EE7397D34268}" dt="2022-09-20T19:21:31.124" v="226" actId="207"/>
          <ac:spMkLst>
            <pc:docMk/>
            <pc:sldMk cId="434827355" sldId="363"/>
            <ac:spMk id="2" creationId="{00000000-0000-0000-0000-000000000000}"/>
          </ac:spMkLst>
        </pc:spChg>
        <pc:spChg chg="mod">
          <ac:chgData name="Jozef Lukajka" userId="b448bd4e-1b8f-4825-9191-fa2128acad5d" providerId="ADAL" clId="{C287F6E6-2C72-499D-BE70-EE7397D34268}" dt="2022-09-20T19:22:04.826" v="231" actId="207"/>
          <ac:spMkLst>
            <pc:docMk/>
            <pc:sldMk cId="434827355" sldId="363"/>
            <ac:spMk id="7" creationId="{B0DFB660-D0E6-4B6D-995F-78EB528C007D}"/>
          </ac:spMkLst>
        </pc:spChg>
      </pc:sldChg>
      <pc:sldChg chg="modSp add mod">
        <pc:chgData name="Jozef Lukajka" userId="b448bd4e-1b8f-4825-9191-fa2128acad5d" providerId="ADAL" clId="{C287F6E6-2C72-499D-BE70-EE7397D34268}" dt="2022-09-20T19:22:39.364" v="235" actId="207"/>
        <pc:sldMkLst>
          <pc:docMk/>
          <pc:sldMk cId="2604335184" sldId="364"/>
        </pc:sldMkLst>
        <pc:spChg chg="mod">
          <ac:chgData name="Jozef Lukajka" userId="b448bd4e-1b8f-4825-9191-fa2128acad5d" providerId="ADAL" clId="{C287F6E6-2C72-499D-BE70-EE7397D34268}" dt="2022-09-20T19:22:39.364" v="235" actId="207"/>
          <ac:spMkLst>
            <pc:docMk/>
            <pc:sldMk cId="2604335184" sldId="364"/>
            <ac:spMk id="7" creationId="{B0DFB660-D0E6-4B6D-995F-78EB528C007D}"/>
          </ac:spMkLst>
        </pc:spChg>
      </pc:sldChg>
      <pc:sldChg chg="modSp add mod">
        <pc:chgData name="Jozef Lukajka" userId="b448bd4e-1b8f-4825-9191-fa2128acad5d" providerId="ADAL" clId="{C287F6E6-2C72-499D-BE70-EE7397D34268}" dt="2022-09-20T19:24:47.180" v="255" actId="207"/>
        <pc:sldMkLst>
          <pc:docMk/>
          <pc:sldMk cId="1176955313" sldId="365"/>
        </pc:sldMkLst>
        <pc:spChg chg="mod">
          <ac:chgData name="Jozef Lukajka" userId="b448bd4e-1b8f-4825-9191-fa2128acad5d" providerId="ADAL" clId="{C287F6E6-2C72-499D-BE70-EE7397D34268}" dt="2022-09-20T19:24:13.123" v="245" actId="207"/>
          <ac:spMkLst>
            <pc:docMk/>
            <pc:sldMk cId="1176955313" sldId="365"/>
            <ac:spMk id="2" creationId="{00000000-0000-0000-0000-000000000000}"/>
          </ac:spMkLst>
        </pc:spChg>
        <pc:spChg chg="mod">
          <ac:chgData name="Jozef Lukajka" userId="b448bd4e-1b8f-4825-9191-fa2128acad5d" providerId="ADAL" clId="{C287F6E6-2C72-499D-BE70-EE7397D34268}" dt="2022-09-20T19:24:47.180" v="255" actId="207"/>
          <ac:spMkLst>
            <pc:docMk/>
            <pc:sldMk cId="1176955313" sldId="365"/>
            <ac:spMk id="7" creationId="{B0DFB660-D0E6-4B6D-995F-78EB528C007D}"/>
          </ac:spMkLst>
        </pc:spChg>
      </pc:sldChg>
      <pc:sldChg chg="modSp add mod">
        <pc:chgData name="Jozef Lukajka" userId="b448bd4e-1b8f-4825-9191-fa2128acad5d" providerId="ADAL" clId="{C287F6E6-2C72-499D-BE70-EE7397D34268}" dt="2022-09-20T19:43:25.891" v="515" actId="6549"/>
        <pc:sldMkLst>
          <pc:docMk/>
          <pc:sldMk cId="292993521" sldId="366"/>
        </pc:sldMkLst>
        <pc:spChg chg="mod">
          <ac:chgData name="Jozef Lukajka" userId="b448bd4e-1b8f-4825-9191-fa2128acad5d" providerId="ADAL" clId="{C287F6E6-2C72-499D-BE70-EE7397D34268}" dt="2022-09-20T19:25:49.043" v="259" actId="207"/>
          <ac:spMkLst>
            <pc:docMk/>
            <pc:sldMk cId="292993521" sldId="366"/>
            <ac:spMk id="2" creationId="{00000000-0000-0000-0000-000000000000}"/>
          </ac:spMkLst>
        </pc:spChg>
        <pc:spChg chg="mod">
          <ac:chgData name="Jozef Lukajka" userId="b448bd4e-1b8f-4825-9191-fa2128acad5d" providerId="ADAL" clId="{C287F6E6-2C72-499D-BE70-EE7397D34268}" dt="2022-09-20T19:43:25.891" v="515" actId="6549"/>
          <ac:spMkLst>
            <pc:docMk/>
            <pc:sldMk cId="292993521" sldId="366"/>
            <ac:spMk id="7" creationId="{B0DFB660-D0E6-4B6D-995F-78EB528C007D}"/>
          </ac:spMkLst>
        </pc:spChg>
      </pc:sldChg>
      <pc:sldChg chg="modSp add mod">
        <pc:chgData name="Jozef Lukajka" userId="b448bd4e-1b8f-4825-9191-fa2128acad5d" providerId="ADAL" clId="{C287F6E6-2C72-499D-BE70-EE7397D34268}" dt="2022-09-20T19:46:42.157" v="517" actId="113"/>
        <pc:sldMkLst>
          <pc:docMk/>
          <pc:sldMk cId="1816124879" sldId="367"/>
        </pc:sldMkLst>
        <pc:spChg chg="mod">
          <ac:chgData name="Jozef Lukajka" userId="b448bd4e-1b8f-4825-9191-fa2128acad5d" providerId="ADAL" clId="{C287F6E6-2C72-499D-BE70-EE7397D34268}" dt="2022-09-20T19:39:31.010" v="372" actId="20577"/>
          <ac:spMkLst>
            <pc:docMk/>
            <pc:sldMk cId="1816124879" sldId="367"/>
            <ac:spMk id="2" creationId="{00000000-0000-0000-0000-000000000000}"/>
          </ac:spMkLst>
        </pc:spChg>
        <pc:spChg chg="mod">
          <ac:chgData name="Jozef Lukajka" userId="b448bd4e-1b8f-4825-9191-fa2128acad5d" providerId="ADAL" clId="{C287F6E6-2C72-499D-BE70-EE7397D34268}" dt="2022-09-20T19:46:42.157" v="517" actId="113"/>
          <ac:spMkLst>
            <pc:docMk/>
            <pc:sldMk cId="1816124879" sldId="367"/>
            <ac:spMk id="7" creationId="{B0DFB660-D0E6-4B6D-995F-78EB528C007D}"/>
          </ac:spMkLst>
        </pc:spChg>
      </pc:sldChg>
      <pc:sldChg chg="modSp add mod">
        <pc:chgData name="Jozef Lukajka" userId="b448bd4e-1b8f-4825-9191-fa2128acad5d" providerId="ADAL" clId="{C287F6E6-2C72-499D-BE70-EE7397D34268}" dt="2022-09-20T19:38:48.946" v="370" actId="20577"/>
        <pc:sldMkLst>
          <pc:docMk/>
          <pc:sldMk cId="1239432161" sldId="368"/>
        </pc:sldMkLst>
        <pc:spChg chg="mod">
          <ac:chgData name="Jozef Lukajka" userId="b448bd4e-1b8f-4825-9191-fa2128acad5d" providerId="ADAL" clId="{C287F6E6-2C72-499D-BE70-EE7397D34268}" dt="2022-09-20T19:38:48.946" v="370" actId="20577"/>
          <ac:spMkLst>
            <pc:docMk/>
            <pc:sldMk cId="1239432161" sldId="368"/>
            <ac:spMk id="2" creationId="{00000000-0000-0000-0000-000000000000}"/>
          </ac:spMkLst>
        </pc:spChg>
        <pc:spChg chg="mod">
          <ac:chgData name="Jozef Lukajka" userId="b448bd4e-1b8f-4825-9191-fa2128acad5d" providerId="ADAL" clId="{C287F6E6-2C72-499D-BE70-EE7397D34268}" dt="2022-09-20T19:38:37.835" v="347" actId="20577"/>
          <ac:spMkLst>
            <pc:docMk/>
            <pc:sldMk cId="1239432161" sldId="368"/>
            <ac:spMk id="7" creationId="{B0DFB660-D0E6-4B6D-995F-78EB528C007D}"/>
          </ac:spMkLst>
        </pc:spChg>
      </pc:sldChg>
    </pc:docChg>
  </pc:docChgLst>
  <pc:docChgLst>
    <pc:chgData name="Jozef Lukajka" userId="b448bd4e-1b8f-4825-9191-fa2128acad5d" providerId="ADAL" clId="{D9F76133-2B58-4B3F-92DC-C4AD7614903D}"/>
    <pc:docChg chg="modSld">
      <pc:chgData name="Jozef Lukajka" userId="b448bd4e-1b8f-4825-9191-fa2128acad5d" providerId="ADAL" clId="{D9F76133-2B58-4B3F-92DC-C4AD7614903D}" dt="2020-10-02T03:18:51.924" v="14" actId="207"/>
      <pc:docMkLst>
        <pc:docMk/>
      </pc:docMkLst>
      <pc:sldChg chg="modSp">
        <pc:chgData name="Jozef Lukajka" userId="b448bd4e-1b8f-4825-9191-fa2128acad5d" providerId="ADAL" clId="{D9F76133-2B58-4B3F-92DC-C4AD7614903D}" dt="2020-10-02T03:18:38.889" v="12" actId="207"/>
        <pc:sldMkLst>
          <pc:docMk/>
          <pc:sldMk cId="497078976" sldId="334"/>
        </pc:sldMkLst>
        <pc:spChg chg="mod">
          <ac:chgData name="Jozef Lukajka" userId="b448bd4e-1b8f-4825-9191-fa2128acad5d" providerId="ADAL" clId="{D9F76133-2B58-4B3F-92DC-C4AD7614903D}" dt="2020-10-02T03:18:38.889" v="12" actId="207"/>
          <ac:spMkLst>
            <pc:docMk/>
            <pc:sldMk cId="497078976" sldId="334"/>
            <ac:spMk id="2" creationId="{00000000-0000-0000-0000-000000000000}"/>
          </ac:spMkLst>
        </pc:spChg>
      </pc:sldChg>
      <pc:sldChg chg="modSp">
        <pc:chgData name="Jozef Lukajka" userId="b448bd4e-1b8f-4825-9191-fa2128acad5d" providerId="ADAL" clId="{D9F76133-2B58-4B3F-92DC-C4AD7614903D}" dt="2020-10-02T03:18:45.487" v="13" actId="207"/>
        <pc:sldMkLst>
          <pc:docMk/>
          <pc:sldMk cId="3444526529" sldId="335"/>
        </pc:sldMkLst>
        <pc:spChg chg="mod">
          <ac:chgData name="Jozef Lukajka" userId="b448bd4e-1b8f-4825-9191-fa2128acad5d" providerId="ADAL" clId="{D9F76133-2B58-4B3F-92DC-C4AD7614903D}" dt="2020-10-02T03:18:45.487" v="13" actId="207"/>
          <ac:spMkLst>
            <pc:docMk/>
            <pc:sldMk cId="3444526529" sldId="335"/>
            <ac:spMk id="2" creationId="{00000000-0000-0000-0000-000000000000}"/>
          </ac:spMkLst>
        </pc:spChg>
      </pc:sldChg>
      <pc:sldChg chg="modSp">
        <pc:chgData name="Jozef Lukajka" userId="b448bd4e-1b8f-4825-9191-fa2128acad5d" providerId="ADAL" clId="{D9F76133-2B58-4B3F-92DC-C4AD7614903D}" dt="2020-10-02T03:18:51.924" v="14" actId="207"/>
        <pc:sldMkLst>
          <pc:docMk/>
          <pc:sldMk cId="3665032171" sldId="337"/>
        </pc:sldMkLst>
        <pc:spChg chg="mod">
          <ac:chgData name="Jozef Lukajka" userId="b448bd4e-1b8f-4825-9191-fa2128acad5d" providerId="ADAL" clId="{D9F76133-2B58-4B3F-92DC-C4AD7614903D}" dt="2020-10-02T03:18:51.924" v="14" actId="207"/>
          <ac:spMkLst>
            <pc:docMk/>
            <pc:sldMk cId="3665032171" sldId="337"/>
            <ac:spMk id="2" creationId="{00000000-0000-0000-0000-000000000000}"/>
          </ac:spMkLst>
        </pc:spChg>
      </pc:sldChg>
    </pc:docChg>
  </pc:docChgLst>
  <pc:docChgLst>
    <pc:chgData name="Jozef Lukajka" userId="b448bd4e-1b8f-4825-9191-fa2128acad5d" providerId="ADAL" clId="{95CF86AB-3E15-4601-A81F-8C448A905225}"/>
    <pc:docChg chg="delSld modSld">
      <pc:chgData name="Jozef Lukajka" userId="b448bd4e-1b8f-4825-9191-fa2128acad5d" providerId="ADAL" clId="{95CF86AB-3E15-4601-A81F-8C448A905225}" dt="2023-02-27T11:24:51.807" v="121" actId="6549"/>
      <pc:docMkLst>
        <pc:docMk/>
      </pc:docMkLst>
      <pc:sldChg chg="del">
        <pc:chgData name="Jozef Lukajka" userId="b448bd4e-1b8f-4825-9191-fa2128acad5d" providerId="ADAL" clId="{95CF86AB-3E15-4601-A81F-8C448A905225}" dt="2023-02-27T11:23:48.636" v="1" actId="47"/>
        <pc:sldMkLst>
          <pc:docMk/>
          <pc:sldMk cId="2403806968" sldId="257"/>
        </pc:sldMkLst>
      </pc:sldChg>
      <pc:sldChg chg="modSp mod">
        <pc:chgData name="Jozef Lukajka" userId="b448bd4e-1b8f-4825-9191-fa2128acad5d" providerId="ADAL" clId="{95CF86AB-3E15-4601-A81F-8C448A905225}" dt="2023-02-27T11:23:41.404" v="0"/>
        <pc:sldMkLst>
          <pc:docMk/>
          <pc:sldMk cId="1681476713" sldId="258"/>
        </pc:sldMkLst>
        <pc:spChg chg="mod">
          <ac:chgData name="Jozef Lukajka" userId="b448bd4e-1b8f-4825-9191-fa2128acad5d" providerId="ADAL" clId="{95CF86AB-3E15-4601-A81F-8C448A905225}" dt="2023-02-27T11:23:41.404" v="0"/>
          <ac:spMkLst>
            <pc:docMk/>
            <pc:sldMk cId="1681476713" sldId="258"/>
            <ac:spMk id="2" creationId="{00000000-0000-0000-0000-000000000000}"/>
          </ac:spMkLst>
        </pc:spChg>
      </pc:sldChg>
      <pc:sldChg chg="del">
        <pc:chgData name="Jozef Lukajka" userId="b448bd4e-1b8f-4825-9191-fa2128acad5d" providerId="ADAL" clId="{95CF86AB-3E15-4601-A81F-8C448A905225}" dt="2023-02-27T11:24:49.167" v="120" actId="47"/>
        <pc:sldMkLst>
          <pc:docMk/>
          <pc:sldMk cId="3578646433" sldId="361"/>
        </pc:sldMkLst>
      </pc:sldChg>
      <pc:sldChg chg="del">
        <pc:chgData name="Jozef Lukajka" userId="b448bd4e-1b8f-4825-9191-fa2128acad5d" providerId="ADAL" clId="{95CF86AB-3E15-4601-A81F-8C448A905225}" dt="2023-02-27T11:24:46.445" v="119" actId="47"/>
        <pc:sldMkLst>
          <pc:docMk/>
          <pc:sldMk cId="1239432161" sldId="368"/>
        </pc:sldMkLst>
      </pc:sldChg>
      <pc:sldChg chg="del">
        <pc:chgData name="Jozef Lukajka" userId="b448bd4e-1b8f-4825-9191-fa2128acad5d" providerId="ADAL" clId="{95CF86AB-3E15-4601-A81F-8C448A905225}" dt="2023-02-27T11:24:36.991" v="2" actId="47"/>
        <pc:sldMkLst>
          <pc:docMk/>
          <pc:sldMk cId="1820171268" sldId="371"/>
        </pc:sldMkLst>
      </pc:sldChg>
      <pc:sldChg chg="del">
        <pc:chgData name="Jozef Lukajka" userId="b448bd4e-1b8f-4825-9191-fa2128acad5d" providerId="ADAL" clId="{95CF86AB-3E15-4601-A81F-8C448A905225}" dt="2023-02-27T11:24:38.120" v="16" actId="47"/>
        <pc:sldMkLst>
          <pc:docMk/>
          <pc:sldMk cId="244489729" sldId="372"/>
        </pc:sldMkLst>
      </pc:sldChg>
      <pc:sldChg chg="del">
        <pc:chgData name="Jozef Lukajka" userId="b448bd4e-1b8f-4825-9191-fa2128acad5d" providerId="ADAL" clId="{95CF86AB-3E15-4601-A81F-8C448A905225}" dt="2023-02-27T11:24:38.591" v="29" actId="47"/>
        <pc:sldMkLst>
          <pc:docMk/>
          <pc:sldMk cId="3252513008" sldId="416"/>
        </pc:sldMkLst>
      </pc:sldChg>
      <pc:sldChg chg="del">
        <pc:chgData name="Jozef Lukajka" userId="b448bd4e-1b8f-4825-9191-fa2128acad5d" providerId="ADAL" clId="{95CF86AB-3E15-4601-A81F-8C448A905225}" dt="2023-02-27T11:24:40.138" v="75" actId="47"/>
        <pc:sldMkLst>
          <pc:docMk/>
          <pc:sldMk cId="3597397497" sldId="417"/>
        </pc:sldMkLst>
      </pc:sldChg>
      <pc:sldChg chg="del">
        <pc:chgData name="Jozef Lukajka" userId="b448bd4e-1b8f-4825-9191-fa2128acad5d" providerId="ADAL" clId="{95CF86AB-3E15-4601-A81F-8C448A905225}" dt="2023-02-27T11:24:40.185" v="76" actId="47"/>
        <pc:sldMkLst>
          <pc:docMk/>
          <pc:sldMk cId="1860254526" sldId="418"/>
        </pc:sldMkLst>
      </pc:sldChg>
      <pc:sldChg chg="del">
        <pc:chgData name="Jozef Lukajka" userId="b448bd4e-1b8f-4825-9191-fa2128acad5d" providerId="ADAL" clId="{95CF86AB-3E15-4601-A81F-8C448A905225}" dt="2023-02-27T11:24:40.310" v="79" actId="47"/>
        <pc:sldMkLst>
          <pc:docMk/>
          <pc:sldMk cId="574650815" sldId="419"/>
        </pc:sldMkLst>
      </pc:sldChg>
      <pc:sldChg chg="del">
        <pc:chgData name="Jozef Lukajka" userId="b448bd4e-1b8f-4825-9191-fa2128acad5d" providerId="ADAL" clId="{95CF86AB-3E15-4601-A81F-8C448A905225}" dt="2023-02-27T11:24:40.335" v="80" actId="47"/>
        <pc:sldMkLst>
          <pc:docMk/>
          <pc:sldMk cId="609170338" sldId="423"/>
        </pc:sldMkLst>
      </pc:sldChg>
      <pc:sldChg chg="del">
        <pc:chgData name="Jozef Lukajka" userId="b448bd4e-1b8f-4825-9191-fa2128acad5d" providerId="ADAL" clId="{95CF86AB-3E15-4601-A81F-8C448A905225}" dt="2023-02-27T11:24:40.373" v="81" actId="47"/>
        <pc:sldMkLst>
          <pc:docMk/>
          <pc:sldMk cId="4185077990" sldId="424"/>
        </pc:sldMkLst>
      </pc:sldChg>
      <pc:sldChg chg="del">
        <pc:chgData name="Jozef Lukajka" userId="b448bd4e-1b8f-4825-9191-fa2128acad5d" providerId="ADAL" clId="{95CF86AB-3E15-4601-A81F-8C448A905225}" dt="2023-02-27T11:24:40.404" v="82" actId="47"/>
        <pc:sldMkLst>
          <pc:docMk/>
          <pc:sldMk cId="3711461896" sldId="425"/>
        </pc:sldMkLst>
      </pc:sldChg>
      <pc:sldChg chg="del">
        <pc:chgData name="Jozef Lukajka" userId="b448bd4e-1b8f-4825-9191-fa2128acad5d" providerId="ADAL" clId="{95CF86AB-3E15-4601-A81F-8C448A905225}" dt="2023-02-27T11:24:40.420" v="83" actId="47"/>
        <pc:sldMkLst>
          <pc:docMk/>
          <pc:sldMk cId="2130124672" sldId="426"/>
        </pc:sldMkLst>
      </pc:sldChg>
      <pc:sldChg chg="del">
        <pc:chgData name="Jozef Lukajka" userId="b448bd4e-1b8f-4825-9191-fa2128acad5d" providerId="ADAL" clId="{95CF86AB-3E15-4601-A81F-8C448A905225}" dt="2023-02-27T11:24:40.451" v="84" actId="47"/>
        <pc:sldMkLst>
          <pc:docMk/>
          <pc:sldMk cId="3020232463" sldId="427"/>
        </pc:sldMkLst>
      </pc:sldChg>
      <pc:sldChg chg="del">
        <pc:chgData name="Jozef Lukajka" userId="b448bd4e-1b8f-4825-9191-fa2128acad5d" providerId="ADAL" clId="{95CF86AB-3E15-4601-A81F-8C448A905225}" dt="2023-02-27T11:24:40.530" v="85" actId="47"/>
        <pc:sldMkLst>
          <pc:docMk/>
          <pc:sldMk cId="269102651" sldId="428"/>
        </pc:sldMkLst>
      </pc:sldChg>
      <pc:sldChg chg="del">
        <pc:chgData name="Jozef Lukajka" userId="b448bd4e-1b8f-4825-9191-fa2128acad5d" providerId="ADAL" clId="{95CF86AB-3E15-4601-A81F-8C448A905225}" dt="2023-02-27T11:24:40.546" v="86" actId="47"/>
        <pc:sldMkLst>
          <pc:docMk/>
          <pc:sldMk cId="1730936875" sldId="429"/>
        </pc:sldMkLst>
      </pc:sldChg>
      <pc:sldChg chg="del">
        <pc:chgData name="Jozef Lukajka" userId="b448bd4e-1b8f-4825-9191-fa2128acad5d" providerId="ADAL" clId="{95CF86AB-3E15-4601-A81F-8C448A905225}" dt="2023-02-27T11:24:40.608" v="87" actId="47"/>
        <pc:sldMkLst>
          <pc:docMk/>
          <pc:sldMk cId="2221464126" sldId="431"/>
        </pc:sldMkLst>
      </pc:sldChg>
      <pc:sldChg chg="del">
        <pc:chgData name="Jozef Lukajka" userId="b448bd4e-1b8f-4825-9191-fa2128acad5d" providerId="ADAL" clId="{95CF86AB-3E15-4601-A81F-8C448A905225}" dt="2023-02-27T11:24:40.640" v="88" actId="47"/>
        <pc:sldMkLst>
          <pc:docMk/>
          <pc:sldMk cId="568260318" sldId="432"/>
        </pc:sldMkLst>
      </pc:sldChg>
      <pc:sldChg chg="del">
        <pc:chgData name="Jozef Lukajka" userId="b448bd4e-1b8f-4825-9191-fa2128acad5d" providerId="ADAL" clId="{95CF86AB-3E15-4601-A81F-8C448A905225}" dt="2023-02-27T11:24:41.163" v="97" actId="47"/>
        <pc:sldMkLst>
          <pc:docMk/>
          <pc:sldMk cId="764176294" sldId="445"/>
        </pc:sldMkLst>
      </pc:sldChg>
      <pc:sldChg chg="del">
        <pc:chgData name="Jozef Lukajka" userId="b448bd4e-1b8f-4825-9191-fa2128acad5d" providerId="ADAL" clId="{95CF86AB-3E15-4601-A81F-8C448A905225}" dt="2023-02-27T11:24:44.604" v="116" actId="47"/>
        <pc:sldMkLst>
          <pc:docMk/>
          <pc:sldMk cId="3761479588" sldId="446"/>
        </pc:sldMkLst>
      </pc:sldChg>
      <pc:sldChg chg="del">
        <pc:chgData name="Jozef Lukajka" userId="b448bd4e-1b8f-4825-9191-fa2128acad5d" providerId="ADAL" clId="{95CF86AB-3E15-4601-A81F-8C448A905225}" dt="2023-02-27T11:24:44.651" v="117" actId="47"/>
        <pc:sldMkLst>
          <pc:docMk/>
          <pc:sldMk cId="539343879" sldId="447"/>
        </pc:sldMkLst>
      </pc:sldChg>
      <pc:sldChg chg="del">
        <pc:chgData name="Jozef Lukajka" userId="b448bd4e-1b8f-4825-9191-fa2128acad5d" providerId="ADAL" clId="{95CF86AB-3E15-4601-A81F-8C448A905225}" dt="2023-02-27T11:24:44.479" v="112" actId="47"/>
        <pc:sldMkLst>
          <pc:docMk/>
          <pc:sldMk cId="4196449134" sldId="448"/>
        </pc:sldMkLst>
      </pc:sldChg>
      <pc:sldChg chg="del">
        <pc:chgData name="Jozef Lukajka" userId="b448bd4e-1b8f-4825-9191-fa2128acad5d" providerId="ADAL" clId="{95CF86AB-3E15-4601-A81F-8C448A905225}" dt="2023-02-27T11:24:44.510" v="113" actId="47"/>
        <pc:sldMkLst>
          <pc:docMk/>
          <pc:sldMk cId="727604869" sldId="449"/>
        </pc:sldMkLst>
      </pc:sldChg>
      <pc:sldChg chg="del">
        <pc:chgData name="Jozef Lukajka" userId="b448bd4e-1b8f-4825-9191-fa2128acad5d" providerId="ADAL" clId="{95CF86AB-3E15-4601-A81F-8C448A905225}" dt="2023-02-27T11:24:41.242" v="99" actId="47"/>
        <pc:sldMkLst>
          <pc:docMk/>
          <pc:sldMk cId="3000250867" sldId="456"/>
        </pc:sldMkLst>
      </pc:sldChg>
      <pc:sldChg chg="del">
        <pc:chgData name="Jozef Lukajka" userId="b448bd4e-1b8f-4825-9191-fa2128acad5d" providerId="ADAL" clId="{95CF86AB-3E15-4601-A81F-8C448A905225}" dt="2023-02-27T11:24:41.288" v="100" actId="47"/>
        <pc:sldMkLst>
          <pc:docMk/>
          <pc:sldMk cId="1827010788" sldId="457"/>
        </pc:sldMkLst>
      </pc:sldChg>
      <pc:sldChg chg="del">
        <pc:chgData name="Jozef Lukajka" userId="b448bd4e-1b8f-4825-9191-fa2128acad5d" providerId="ADAL" clId="{95CF86AB-3E15-4601-A81F-8C448A905225}" dt="2023-02-27T11:24:42.277" v="101" actId="47"/>
        <pc:sldMkLst>
          <pc:docMk/>
          <pc:sldMk cId="3604078451" sldId="458"/>
        </pc:sldMkLst>
      </pc:sldChg>
      <pc:sldChg chg="del">
        <pc:chgData name="Jozef Lukajka" userId="b448bd4e-1b8f-4825-9191-fa2128acad5d" providerId="ADAL" clId="{95CF86AB-3E15-4601-A81F-8C448A905225}" dt="2023-02-27T11:24:42.751" v="102" actId="47"/>
        <pc:sldMkLst>
          <pc:docMk/>
          <pc:sldMk cId="185661251" sldId="459"/>
        </pc:sldMkLst>
      </pc:sldChg>
      <pc:sldChg chg="del">
        <pc:chgData name="Jozef Lukajka" userId="b448bd4e-1b8f-4825-9191-fa2128acad5d" providerId="ADAL" clId="{95CF86AB-3E15-4601-A81F-8C448A905225}" dt="2023-02-27T11:24:42.783" v="103" actId="47"/>
        <pc:sldMkLst>
          <pc:docMk/>
          <pc:sldMk cId="1610256827" sldId="460"/>
        </pc:sldMkLst>
      </pc:sldChg>
      <pc:sldChg chg="del">
        <pc:chgData name="Jozef Lukajka" userId="b448bd4e-1b8f-4825-9191-fa2128acad5d" providerId="ADAL" clId="{95CF86AB-3E15-4601-A81F-8C448A905225}" dt="2023-02-27T11:24:42.840" v="104" actId="47"/>
        <pc:sldMkLst>
          <pc:docMk/>
          <pc:sldMk cId="4088373853" sldId="461"/>
        </pc:sldMkLst>
      </pc:sldChg>
      <pc:sldChg chg="del">
        <pc:chgData name="Jozef Lukajka" userId="b448bd4e-1b8f-4825-9191-fa2128acad5d" providerId="ADAL" clId="{95CF86AB-3E15-4601-A81F-8C448A905225}" dt="2023-02-27T11:24:42.877" v="105" actId="47"/>
        <pc:sldMkLst>
          <pc:docMk/>
          <pc:sldMk cId="4076083052" sldId="462"/>
        </pc:sldMkLst>
      </pc:sldChg>
      <pc:sldChg chg="del">
        <pc:chgData name="Jozef Lukajka" userId="b448bd4e-1b8f-4825-9191-fa2128acad5d" providerId="ADAL" clId="{95CF86AB-3E15-4601-A81F-8C448A905225}" dt="2023-02-27T11:24:42.924" v="106" actId="47"/>
        <pc:sldMkLst>
          <pc:docMk/>
          <pc:sldMk cId="1671022827" sldId="463"/>
        </pc:sldMkLst>
      </pc:sldChg>
      <pc:sldChg chg="del">
        <pc:chgData name="Jozef Lukajka" userId="b448bd4e-1b8f-4825-9191-fa2128acad5d" providerId="ADAL" clId="{95CF86AB-3E15-4601-A81F-8C448A905225}" dt="2023-02-27T11:24:42.955" v="107" actId="47"/>
        <pc:sldMkLst>
          <pc:docMk/>
          <pc:sldMk cId="570135338" sldId="464"/>
        </pc:sldMkLst>
      </pc:sldChg>
      <pc:sldChg chg="del">
        <pc:chgData name="Jozef Lukajka" userId="b448bd4e-1b8f-4825-9191-fa2128acad5d" providerId="ADAL" clId="{95CF86AB-3E15-4601-A81F-8C448A905225}" dt="2023-02-27T11:24:42.987" v="108" actId="47"/>
        <pc:sldMkLst>
          <pc:docMk/>
          <pc:sldMk cId="2713778073" sldId="465"/>
        </pc:sldMkLst>
      </pc:sldChg>
      <pc:sldChg chg="del">
        <pc:chgData name="Jozef Lukajka" userId="b448bd4e-1b8f-4825-9191-fa2128acad5d" providerId="ADAL" clId="{95CF86AB-3E15-4601-A81F-8C448A905225}" dt="2023-02-27T11:24:43.018" v="109" actId="47"/>
        <pc:sldMkLst>
          <pc:docMk/>
          <pc:sldMk cId="473748135" sldId="466"/>
        </pc:sldMkLst>
      </pc:sldChg>
      <pc:sldChg chg="del">
        <pc:chgData name="Jozef Lukajka" userId="b448bd4e-1b8f-4825-9191-fa2128acad5d" providerId="ADAL" clId="{95CF86AB-3E15-4601-A81F-8C448A905225}" dt="2023-02-27T11:24:43.065" v="110" actId="47"/>
        <pc:sldMkLst>
          <pc:docMk/>
          <pc:sldMk cId="2163429493" sldId="467"/>
        </pc:sldMkLst>
      </pc:sldChg>
      <pc:sldChg chg="del">
        <pc:chgData name="Jozef Lukajka" userId="b448bd4e-1b8f-4825-9191-fa2128acad5d" providerId="ADAL" clId="{95CF86AB-3E15-4601-A81F-8C448A905225}" dt="2023-02-27T11:24:43.960" v="111" actId="47"/>
        <pc:sldMkLst>
          <pc:docMk/>
          <pc:sldMk cId="3300319909" sldId="468"/>
        </pc:sldMkLst>
      </pc:sldChg>
      <pc:sldChg chg="del">
        <pc:chgData name="Jozef Lukajka" userId="b448bd4e-1b8f-4825-9191-fa2128acad5d" providerId="ADAL" clId="{95CF86AB-3E15-4601-A81F-8C448A905225}" dt="2023-02-27T11:24:44.543" v="114" actId="47"/>
        <pc:sldMkLst>
          <pc:docMk/>
          <pc:sldMk cId="954283741" sldId="469"/>
        </pc:sldMkLst>
      </pc:sldChg>
      <pc:sldChg chg="del">
        <pc:chgData name="Jozef Lukajka" userId="b448bd4e-1b8f-4825-9191-fa2128acad5d" providerId="ADAL" clId="{95CF86AB-3E15-4601-A81F-8C448A905225}" dt="2023-02-27T11:24:40.975" v="96" actId="47"/>
        <pc:sldMkLst>
          <pc:docMk/>
          <pc:sldMk cId="812748001" sldId="496"/>
        </pc:sldMkLst>
      </pc:sldChg>
      <pc:sldChg chg="del">
        <pc:chgData name="Jozef Lukajka" userId="b448bd4e-1b8f-4825-9191-fa2128acad5d" providerId="ADAL" clId="{95CF86AB-3E15-4601-A81F-8C448A905225}" dt="2023-02-27T11:24:37.477" v="3" actId="47"/>
        <pc:sldMkLst>
          <pc:docMk/>
          <pc:sldMk cId="556157410" sldId="512"/>
        </pc:sldMkLst>
      </pc:sldChg>
      <pc:sldChg chg="del">
        <pc:chgData name="Jozef Lukajka" userId="b448bd4e-1b8f-4825-9191-fa2128acad5d" providerId="ADAL" clId="{95CF86AB-3E15-4601-A81F-8C448A905225}" dt="2023-02-27T11:24:37.524" v="4" actId="47"/>
        <pc:sldMkLst>
          <pc:docMk/>
          <pc:sldMk cId="419738573" sldId="513"/>
        </pc:sldMkLst>
      </pc:sldChg>
      <pc:sldChg chg="del">
        <pc:chgData name="Jozef Lukajka" userId="b448bd4e-1b8f-4825-9191-fa2128acad5d" providerId="ADAL" clId="{95CF86AB-3E15-4601-A81F-8C448A905225}" dt="2023-02-27T11:24:37.587" v="5" actId="47"/>
        <pc:sldMkLst>
          <pc:docMk/>
          <pc:sldMk cId="3218515771" sldId="514"/>
        </pc:sldMkLst>
      </pc:sldChg>
      <pc:sldChg chg="del">
        <pc:chgData name="Jozef Lukajka" userId="b448bd4e-1b8f-4825-9191-fa2128acad5d" providerId="ADAL" clId="{95CF86AB-3E15-4601-A81F-8C448A905225}" dt="2023-02-27T11:24:37.618" v="6" actId="47"/>
        <pc:sldMkLst>
          <pc:docMk/>
          <pc:sldMk cId="561183723" sldId="515"/>
        </pc:sldMkLst>
      </pc:sldChg>
      <pc:sldChg chg="del">
        <pc:chgData name="Jozef Lukajka" userId="b448bd4e-1b8f-4825-9191-fa2128acad5d" providerId="ADAL" clId="{95CF86AB-3E15-4601-A81F-8C448A905225}" dt="2023-02-27T11:24:37.634" v="7" actId="47"/>
        <pc:sldMkLst>
          <pc:docMk/>
          <pc:sldMk cId="3334133500" sldId="516"/>
        </pc:sldMkLst>
      </pc:sldChg>
      <pc:sldChg chg="del">
        <pc:chgData name="Jozef Lukajka" userId="b448bd4e-1b8f-4825-9191-fa2128acad5d" providerId="ADAL" clId="{95CF86AB-3E15-4601-A81F-8C448A905225}" dt="2023-02-27T11:24:37.665" v="8" actId="47"/>
        <pc:sldMkLst>
          <pc:docMk/>
          <pc:sldMk cId="78733769" sldId="517"/>
        </pc:sldMkLst>
      </pc:sldChg>
      <pc:sldChg chg="del">
        <pc:chgData name="Jozef Lukajka" userId="b448bd4e-1b8f-4825-9191-fa2128acad5d" providerId="ADAL" clId="{95CF86AB-3E15-4601-A81F-8C448A905225}" dt="2023-02-27T11:24:37.791" v="11" actId="47"/>
        <pc:sldMkLst>
          <pc:docMk/>
          <pc:sldMk cId="3039340215" sldId="518"/>
        </pc:sldMkLst>
      </pc:sldChg>
      <pc:sldChg chg="del">
        <pc:chgData name="Jozef Lukajka" userId="b448bd4e-1b8f-4825-9191-fa2128acad5d" providerId="ADAL" clId="{95CF86AB-3E15-4601-A81F-8C448A905225}" dt="2023-02-27T11:24:37.854" v="13" actId="47"/>
        <pc:sldMkLst>
          <pc:docMk/>
          <pc:sldMk cId="3664169388" sldId="519"/>
        </pc:sldMkLst>
      </pc:sldChg>
      <pc:sldChg chg="del">
        <pc:chgData name="Jozef Lukajka" userId="b448bd4e-1b8f-4825-9191-fa2128acad5d" providerId="ADAL" clId="{95CF86AB-3E15-4601-A81F-8C448A905225}" dt="2023-02-27T11:24:37.901" v="14" actId="47"/>
        <pc:sldMkLst>
          <pc:docMk/>
          <pc:sldMk cId="2888365754" sldId="521"/>
        </pc:sldMkLst>
      </pc:sldChg>
      <pc:sldChg chg="del">
        <pc:chgData name="Jozef Lukajka" userId="b448bd4e-1b8f-4825-9191-fa2128acad5d" providerId="ADAL" clId="{95CF86AB-3E15-4601-A81F-8C448A905225}" dt="2023-02-27T11:24:37.712" v="9" actId="47"/>
        <pc:sldMkLst>
          <pc:docMk/>
          <pc:sldMk cId="3972052941" sldId="522"/>
        </pc:sldMkLst>
      </pc:sldChg>
      <pc:sldChg chg="del">
        <pc:chgData name="Jozef Lukajka" userId="b448bd4e-1b8f-4825-9191-fa2128acad5d" providerId="ADAL" clId="{95CF86AB-3E15-4601-A81F-8C448A905225}" dt="2023-02-27T11:24:37.744" v="10" actId="47"/>
        <pc:sldMkLst>
          <pc:docMk/>
          <pc:sldMk cId="3454557232" sldId="523"/>
        </pc:sldMkLst>
      </pc:sldChg>
      <pc:sldChg chg="modSp mod">
        <pc:chgData name="Jozef Lukajka" userId="b448bd4e-1b8f-4825-9191-fa2128acad5d" providerId="ADAL" clId="{95CF86AB-3E15-4601-A81F-8C448A905225}" dt="2023-02-27T11:24:51.807" v="121" actId="6549"/>
        <pc:sldMkLst>
          <pc:docMk/>
          <pc:sldMk cId="2789434965" sldId="524"/>
        </pc:sldMkLst>
        <pc:spChg chg="mod">
          <ac:chgData name="Jozef Lukajka" userId="b448bd4e-1b8f-4825-9191-fa2128acad5d" providerId="ADAL" clId="{95CF86AB-3E15-4601-A81F-8C448A905225}" dt="2023-02-27T11:24:51.807" v="121" actId="6549"/>
          <ac:spMkLst>
            <pc:docMk/>
            <pc:sldMk cId="2789434965" sldId="524"/>
            <ac:spMk id="7" creationId="{B0DFB660-D0E6-4B6D-995F-78EB528C007D}"/>
          </ac:spMkLst>
        </pc:spChg>
      </pc:sldChg>
      <pc:sldChg chg="del">
        <pc:chgData name="Jozef Lukajka" userId="b448bd4e-1b8f-4825-9191-fa2128acad5d" providerId="ADAL" clId="{95CF86AB-3E15-4601-A81F-8C448A905225}" dt="2023-02-27T11:24:37.916" v="15" actId="47"/>
        <pc:sldMkLst>
          <pc:docMk/>
          <pc:sldMk cId="238436862" sldId="525"/>
        </pc:sldMkLst>
      </pc:sldChg>
      <pc:sldChg chg="del">
        <pc:chgData name="Jozef Lukajka" userId="b448bd4e-1b8f-4825-9191-fa2128acad5d" providerId="ADAL" clId="{95CF86AB-3E15-4601-A81F-8C448A905225}" dt="2023-02-27T11:24:38.136" v="17" actId="47"/>
        <pc:sldMkLst>
          <pc:docMk/>
          <pc:sldMk cId="1833389672" sldId="526"/>
        </pc:sldMkLst>
      </pc:sldChg>
      <pc:sldChg chg="del">
        <pc:chgData name="Jozef Lukajka" userId="b448bd4e-1b8f-4825-9191-fa2128acad5d" providerId="ADAL" clId="{95CF86AB-3E15-4601-A81F-8C448A905225}" dt="2023-02-27T11:24:38.199" v="18" actId="47"/>
        <pc:sldMkLst>
          <pc:docMk/>
          <pc:sldMk cId="3067145580" sldId="527"/>
        </pc:sldMkLst>
      </pc:sldChg>
      <pc:sldChg chg="del">
        <pc:chgData name="Jozef Lukajka" userId="b448bd4e-1b8f-4825-9191-fa2128acad5d" providerId="ADAL" clId="{95CF86AB-3E15-4601-A81F-8C448A905225}" dt="2023-02-27T11:24:38.230" v="19" actId="47"/>
        <pc:sldMkLst>
          <pc:docMk/>
          <pc:sldMk cId="369559177" sldId="528"/>
        </pc:sldMkLst>
      </pc:sldChg>
      <pc:sldChg chg="del">
        <pc:chgData name="Jozef Lukajka" userId="b448bd4e-1b8f-4825-9191-fa2128acad5d" providerId="ADAL" clId="{95CF86AB-3E15-4601-A81F-8C448A905225}" dt="2023-02-27T11:24:38.246" v="20" actId="47"/>
        <pc:sldMkLst>
          <pc:docMk/>
          <pc:sldMk cId="629184722" sldId="529"/>
        </pc:sldMkLst>
      </pc:sldChg>
      <pc:sldChg chg="del">
        <pc:chgData name="Jozef Lukajka" userId="b448bd4e-1b8f-4825-9191-fa2128acad5d" providerId="ADAL" clId="{95CF86AB-3E15-4601-A81F-8C448A905225}" dt="2023-02-27T11:24:38.277" v="21" actId="47"/>
        <pc:sldMkLst>
          <pc:docMk/>
          <pc:sldMk cId="2476278913" sldId="530"/>
        </pc:sldMkLst>
      </pc:sldChg>
      <pc:sldChg chg="del">
        <pc:chgData name="Jozef Lukajka" userId="b448bd4e-1b8f-4825-9191-fa2128acad5d" providerId="ADAL" clId="{95CF86AB-3E15-4601-A81F-8C448A905225}" dt="2023-02-27T11:24:38.324" v="22" actId="47"/>
        <pc:sldMkLst>
          <pc:docMk/>
          <pc:sldMk cId="1464517109" sldId="531"/>
        </pc:sldMkLst>
      </pc:sldChg>
      <pc:sldChg chg="del">
        <pc:chgData name="Jozef Lukajka" userId="b448bd4e-1b8f-4825-9191-fa2128acad5d" providerId="ADAL" clId="{95CF86AB-3E15-4601-A81F-8C448A905225}" dt="2023-02-27T11:24:38.356" v="23" actId="47"/>
        <pc:sldMkLst>
          <pc:docMk/>
          <pc:sldMk cId="2643986084" sldId="532"/>
        </pc:sldMkLst>
      </pc:sldChg>
      <pc:sldChg chg="del">
        <pc:chgData name="Jozef Lukajka" userId="b448bd4e-1b8f-4825-9191-fa2128acad5d" providerId="ADAL" clId="{95CF86AB-3E15-4601-A81F-8C448A905225}" dt="2023-02-27T11:24:38.387" v="24" actId="47"/>
        <pc:sldMkLst>
          <pc:docMk/>
          <pc:sldMk cId="3480752816" sldId="533"/>
        </pc:sldMkLst>
      </pc:sldChg>
      <pc:sldChg chg="del">
        <pc:chgData name="Jozef Lukajka" userId="b448bd4e-1b8f-4825-9191-fa2128acad5d" providerId="ADAL" clId="{95CF86AB-3E15-4601-A81F-8C448A905225}" dt="2023-02-27T11:24:38.403" v="25" actId="47"/>
        <pc:sldMkLst>
          <pc:docMk/>
          <pc:sldMk cId="3494545912" sldId="534"/>
        </pc:sldMkLst>
      </pc:sldChg>
      <pc:sldChg chg="del">
        <pc:chgData name="Jozef Lukajka" userId="b448bd4e-1b8f-4825-9191-fa2128acad5d" providerId="ADAL" clId="{95CF86AB-3E15-4601-A81F-8C448A905225}" dt="2023-02-27T11:24:38.434" v="26" actId="47"/>
        <pc:sldMkLst>
          <pc:docMk/>
          <pc:sldMk cId="1049080264" sldId="535"/>
        </pc:sldMkLst>
      </pc:sldChg>
      <pc:sldChg chg="del">
        <pc:chgData name="Jozef Lukajka" userId="b448bd4e-1b8f-4825-9191-fa2128acad5d" providerId="ADAL" clId="{95CF86AB-3E15-4601-A81F-8C448A905225}" dt="2023-02-27T11:24:38.481" v="27" actId="47"/>
        <pc:sldMkLst>
          <pc:docMk/>
          <pc:sldMk cId="3983726439" sldId="536"/>
        </pc:sldMkLst>
      </pc:sldChg>
      <pc:sldChg chg="del">
        <pc:chgData name="Jozef Lukajka" userId="b448bd4e-1b8f-4825-9191-fa2128acad5d" providerId="ADAL" clId="{95CF86AB-3E15-4601-A81F-8C448A905225}" dt="2023-02-27T11:24:38.512" v="28" actId="47"/>
        <pc:sldMkLst>
          <pc:docMk/>
          <pc:sldMk cId="2322508362" sldId="537"/>
        </pc:sldMkLst>
      </pc:sldChg>
      <pc:sldChg chg="del">
        <pc:chgData name="Jozef Lukajka" userId="b448bd4e-1b8f-4825-9191-fa2128acad5d" providerId="ADAL" clId="{95CF86AB-3E15-4601-A81F-8C448A905225}" dt="2023-02-27T11:24:39.683" v="61" actId="47"/>
        <pc:sldMkLst>
          <pc:docMk/>
          <pc:sldMk cId="2217793912" sldId="538"/>
        </pc:sldMkLst>
      </pc:sldChg>
      <pc:sldChg chg="del">
        <pc:chgData name="Jozef Lukajka" userId="b448bd4e-1b8f-4825-9191-fa2128acad5d" providerId="ADAL" clId="{95CF86AB-3E15-4601-A81F-8C448A905225}" dt="2023-02-27T11:24:38.606" v="30" actId="47"/>
        <pc:sldMkLst>
          <pc:docMk/>
          <pc:sldMk cId="1992256420" sldId="539"/>
        </pc:sldMkLst>
      </pc:sldChg>
      <pc:sldChg chg="del">
        <pc:chgData name="Jozef Lukajka" userId="b448bd4e-1b8f-4825-9191-fa2128acad5d" providerId="ADAL" clId="{95CF86AB-3E15-4601-A81F-8C448A905225}" dt="2023-02-27T11:24:38.654" v="31" actId="47"/>
        <pc:sldMkLst>
          <pc:docMk/>
          <pc:sldMk cId="1232091310" sldId="540"/>
        </pc:sldMkLst>
      </pc:sldChg>
      <pc:sldChg chg="del">
        <pc:chgData name="Jozef Lukajka" userId="b448bd4e-1b8f-4825-9191-fa2128acad5d" providerId="ADAL" clId="{95CF86AB-3E15-4601-A81F-8C448A905225}" dt="2023-02-27T11:24:38.669" v="32" actId="47"/>
        <pc:sldMkLst>
          <pc:docMk/>
          <pc:sldMk cId="1978300663" sldId="541"/>
        </pc:sldMkLst>
      </pc:sldChg>
      <pc:sldChg chg="del">
        <pc:chgData name="Jozef Lukajka" userId="b448bd4e-1b8f-4825-9191-fa2128acad5d" providerId="ADAL" clId="{95CF86AB-3E15-4601-A81F-8C448A905225}" dt="2023-02-27T11:24:38.742" v="33" actId="47"/>
        <pc:sldMkLst>
          <pc:docMk/>
          <pc:sldMk cId="3260025607" sldId="542"/>
        </pc:sldMkLst>
      </pc:sldChg>
      <pc:sldChg chg="del">
        <pc:chgData name="Jozef Lukajka" userId="b448bd4e-1b8f-4825-9191-fa2128acad5d" providerId="ADAL" clId="{95CF86AB-3E15-4601-A81F-8C448A905225}" dt="2023-02-27T11:24:38.774" v="34" actId="47"/>
        <pc:sldMkLst>
          <pc:docMk/>
          <pc:sldMk cId="382731005" sldId="543"/>
        </pc:sldMkLst>
      </pc:sldChg>
      <pc:sldChg chg="del">
        <pc:chgData name="Jozef Lukajka" userId="b448bd4e-1b8f-4825-9191-fa2128acad5d" providerId="ADAL" clId="{95CF86AB-3E15-4601-A81F-8C448A905225}" dt="2023-02-27T11:24:38.805" v="35" actId="47"/>
        <pc:sldMkLst>
          <pc:docMk/>
          <pc:sldMk cId="4264857206" sldId="544"/>
        </pc:sldMkLst>
      </pc:sldChg>
      <pc:sldChg chg="del">
        <pc:chgData name="Jozef Lukajka" userId="b448bd4e-1b8f-4825-9191-fa2128acad5d" providerId="ADAL" clId="{95CF86AB-3E15-4601-A81F-8C448A905225}" dt="2023-02-27T11:24:38.836" v="36" actId="47"/>
        <pc:sldMkLst>
          <pc:docMk/>
          <pc:sldMk cId="3005497422" sldId="545"/>
        </pc:sldMkLst>
      </pc:sldChg>
      <pc:sldChg chg="del">
        <pc:chgData name="Jozef Lukajka" userId="b448bd4e-1b8f-4825-9191-fa2128acad5d" providerId="ADAL" clId="{95CF86AB-3E15-4601-A81F-8C448A905225}" dt="2023-02-27T11:24:38.962" v="39" actId="47"/>
        <pc:sldMkLst>
          <pc:docMk/>
          <pc:sldMk cId="132025372" sldId="546"/>
        </pc:sldMkLst>
      </pc:sldChg>
      <pc:sldChg chg="del">
        <pc:chgData name="Jozef Lukajka" userId="b448bd4e-1b8f-4825-9191-fa2128acad5d" providerId="ADAL" clId="{95CF86AB-3E15-4601-A81F-8C448A905225}" dt="2023-02-27T11:24:39.009" v="40" actId="47"/>
        <pc:sldMkLst>
          <pc:docMk/>
          <pc:sldMk cId="1289205095" sldId="547"/>
        </pc:sldMkLst>
      </pc:sldChg>
      <pc:sldChg chg="del">
        <pc:chgData name="Jozef Lukajka" userId="b448bd4e-1b8f-4825-9191-fa2128acad5d" providerId="ADAL" clId="{95CF86AB-3E15-4601-A81F-8C448A905225}" dt="2023-02-27T11:24:39.636" v="60" actId="47"/>
        <pc:sldMkLst>
          <pc:docMk/>
          <pc:sldMk cId="1816333750" sldId="548"/>
        </pc:sldMkLst>
      </pc:sldChg>
      <pc:sldChg chg="del">
        <pc:chgData name="Jozef Lukajka" userId="b448bd4e-1b8f-4825-9191-fa2128acad5d" providerId="ADAL" clId="{95CF86AB-3E15-4601-A81F-8C448A905225}" dt="2023-02-27T11:24:39.056" v="42" actId="47"/>
        <pc:sldMkLst>
          <pc:docMk/>
          <pc:sldMk cId="777036053" sldId="549"/>
        </pc:sldMkLst>
      </pc:sldChg>
      <pc:sldChg chg="del">
        <pc:chgData name="Jozef Lukajka" userId="b448bd4e-1b8f-4825-9191-fa2128acad5d" providerId="ADAL" clId="{95CF86AB-3E15-4601-A81F-8C448A905225}" dt="2023-02-27T11:24:39.087" v="43" actId="47"/>
        <pc:sldMkLst>
          <pc:docMk/>
          <pc:sldMk cId="378315065" sldId="552"/>
        </pc:sldMkLst>
      </pc:sldChg>
      <pc:sldChg chg="del">
        <pc:chgData name="Jozef Lukajka" userId="b448bd4e-1b8f-4825-9191-fa2128acad5d" providerId="ADAL" clId="{95CF86AB-3E15-4601-A81F-8C448A905225}" dt="2023-02-27T11:24:39.118" v="44" actId="47"/>
        <pc:sldMkLst>
          <pc:docMk/>
          <pc:sldMk cId="51058669" sldId="553"/>
        </pc:sldMkLst>
      </pc:sldChg>
      <pc:sldChg chg="del">
        <pc:chgData name="Jozef Lukajka" userId="b448bd4e-1b8f-4825-9191-fa2128acad5d" providerId="ADAL" clId="{95CF86AB-3E15-4601-A81F-8C448A905225}" dt="2023-02-27T11:24:39.134" v="45" actId="47"/>
        <pc:sldMkLst>
          <pc:docMk/>
          <pc:sldMk cId="1067510420" sldId="554"/>
        </pc:sldMkLst>
      </pc:sldChg>
      <pc:sldChg chg="del">
        <pc:chgData name="Jozef Lukajka" userId="b448bd4e-1b8f-4825-9191-fa2128acad5d" providerId="ADAL" clId="{95CF86AB-3E15-4601-A81F-8C448A905225}" dt="2023-02-27T11:24:39.181" v="46" actId="47"/>
        <pc:sldMkLst>
          <pc:docMk/>
          <pc:sldMk cId="1573406889" sldId="555"/>
        </pc:sldMkLst>
      </pc:sldChg>
      <pc:sldChg chg="del">
        <pc:chgData name="Jozef Lukajka" userId="b448bd4e-1b8f-4825-9191-fa2128acad5d" providerId="ADAL" clId="{95CF86AB-3E15-4601-A81F-8C448A905225}" dt="2023-02-27T11:24:39.213" v="47" actId="47"/>
        <pc:sldMkLst>
          <pc:docMk/>
          <pc:sldMk cId="463999011" sldId="556"/>
        </pc:sldMkLst>
      </pc:sldChg>
      <pc:sldChg chg="del">
        <pc:chgData name="Jozef Lukajka" userId="b448bd4e-1b8f-4825-9191-fa2128acad5d" providerId="ADAL" clId="{95CF86AB-3E15-4601-A81F-8C448A905225}" dt="2023-02-27T11:24:39.233" v="48" actId="47"/>
        <pc:sldMkLst>
          <pc:docMk/>
          <pc:sldMk cId="2032711973" sldId="557"/>
        </pc:sldMkLst>
      </pc:sldChg>
      <pc:sldChg chg="del">
        <pc:chgData name="Jozef Lukajka" userId="b448bd4e-1b8f-4825-9191-fa2128acad5d" providerId="ADAL" clId="{95CF86AB-3E15-4601-A81F-8C448A905225}" dt="2023-02-27T11:24:39.260" v="49" actId="47"/>
        <pc:sldMkLst>
          <pc:docMk/>
          <pc:sldMk cId="1387141815" sldId="558"/>
        </pc:sldMkLst>
      </pc:sldChg>
      <pc:sldChg chg="del">
        <pc:chgData name="Jozef Lukajka" userId="b448bd4e-1b8f-4825-9191-fa2128acad5d" providerId="ADAL" clId="{95CF86AB-3E15-4601-A81F-8C448A905225}" dt="2023-02-27T11:24:39.307" v="50" actId="47"/>
        <pc:sldMkLst>
          <pc:docMk/>
          <pc:sldMk cId="938959957" sldId="559"/>
        </pc:sldMkLst>
      </pc:sldChg>
      <pc:sldChg chg="del">
        <pc:chgData name="Jozef Lukajka" userId="b448bd4e-1b8f-4825-9191-fa2128acad5d" providerId="ADAL" clId="{95CF86AB-3E15-4601-A81F-8C448A905225}" dt="2023-02-27T11:24:39.354" v="51" actId="47"/>
        <pc:sldMkLst>
          <pc:docMk/>
          <pc:sldMk cId="145028882" sldId="560"/>
        </pc:sldMkLst>
      </pc:sldChg>
      <pc:sldChg chg="del">
        <pc:chgData name="Jozef Lukajka" userId="b448bd4e-1b8f-4825-9191-fa2128acad5d" providerId="ADAL" clId="{95CF86AB-3E15-4601-A81F-8C448A905225}" dt="2023-02-27T11:24:39.417" v="53" actId="47"/>
        <pc:sldMkLst>
          <pc:docMk/>
          <pc:sldMk cId="947299938" sldId="561"/>
        </pc:sldMkLst>
      </pc:sldChg>
      <pc:sldChg chg="del">
        <pc:chgData name="Jozef Lukajka" userId="b448bd4e-1b8f-4825-9191-fa2128acad5d" providerId="ADAL" clId="{95CF86AB-3E15-4601-A81F-8C448A905225}" dt="2023-02-27T11:24:39.464" v="54" actId="47"/>
        <pc:sldMkLst>
          <pc:docMk/>
          <pc:sldMk cId="350333328" sldId="562"/>
        </pc:sldMkLst>
      </pc:sldChg>
      <pc:sldChg chg="del">
        <pc:chgData name="Jozef Lukajka" userId="b448bd4e-1b8f-4825-9191-fa2128acad5d" providerId="ADAL" clId="{95CF86AB-3E15-4601-A81F-8C448A905225}" dt="2023-02-27T11:24:39.385" v="52" actId="47"/>
        <pc:sldMkLst>
          <pc:docMk/>
          <pc:sldMk cId="278876427" sldId="563"/>
        </pc:sldMkLst>
      </pc:sldChg>
      <pc:sldChg chg="del">
        <pc:chgData name="Jozef Lukajka" userId="b448bd4e-1b8f-4825-9191-fa2128acad5d" providerId="ADAL" clId="{95CF86AB-3E15-4601-A81F-8C448A905225}" dt="2023-02-27T11:24:39.479" v="55" actId="47"/>
        <pc:sldMkLst>
          <pc:docMk/>
          <pc:sldMk cId="2713735767" sldId="564"/>
        </pc:sldMkLst>
      </pc:sldChg>
      <pc:sldChg chg="del">
        <pc:chgData name="Jozef Lukajka" userId="b448bd4e-1b8f-4825-9191-fa2128acad5d" providerId="ADAL" clId="{95CF86AB-3E15-4601-A81F-8C448A905225}" dt="2023-02-27T11:24:39.511" v="56" actId="47"/>
        <pc:sldMkLst>
          <pc:docMk/>
          <pc:sldMk cId="1726650327" sldId="565"/>
        </pc:sldMkLst>
      </pc:sldChg>
      <pc:sldChg chg="del">
        <pc:chgData name="Jozef Lukajka" userId="b448bd4e-1b8f-4825-9191-fa2128acad5d" providerId="ADAL" clId="{95CF86AB-3E15-4601-A81F-8C448A905225}" dt="2023-02-27T11:24:39.533" v="57" actId="47"/>
        <pc:sldMkLst>
          <pc:docMk/>
          <pc:sldMk cId="838723572" sldId="566"/>
        </pc:sldMkLst>
      </pc:sldChg>
      <pc:sldChg chg="del">
        <pc:chgData name="Jozef Lukajka" userId="b448bd4e-1b8f-4825-9191-fa2128acad5d" providerId="ADAL" clId="{95CF86AB-3E15-4601-A81F-8C448A905225}" dt="2023-02-27T11:24:39.574" v="58" actId="47"/>
        <pc:sldMkLst>
          <pc:docMk/>
          <pc:sldMk cId="13292022" sldId="567"/>
        </pc:sldMkLst>
      </pc:sldChg>
      <pc:sldChg chg="del">
        <pc:chgData name="Jozef Lukajka" userId="b448bd4e-1b8f-4825-9191-fa2128acad5d" providerId="ADAL" clId="{95CF86AB-3E15-4601-A81F-8C448A905225}" dt="2023-02-27T11:24:39.605" v="59" actId="47"/>
        <pc:sldMkLst>
          <pc:docMk/>
          <pc:sldMk cId="237795088" sldId="568"/>
        </pc:sldMkLst>
      </pc:sldChg>
      <pc:sldChg chg="del">
        <pc:chgData name="Jozef Lukajka" userId="b448bd4e-1b8f-4825-9191-fa2128acad5d" providerId="ADAL" clId="{95CF86AB-3E15-4601-A81F-8C448A905225}" dt="2023-02-27T11:24:39.032" v="41" actId="47"/>
        <pc:sldMkLst>
          <pc:docMk/>
          <pc:sldMk cId="135800821" sldId="569"/>
        </pc:sldMkLst>
      </pc:sldChg>
      <pc:sldChg chg="del">
        <pc:chgData name="Jozef Lukajka" userId="b448bd4e-1b8f-4825-9191-fa2128acad5d" providerId="ADAL" clId="{95CF86AB-3E15-4601-A81F-8C448A905225}" dt="2023-02-27T11:24:39.715" v="62" actId="47"/>
        <pc:sldMkLst>
          <pc:docMk/>
          <pc:sldMk cId="524761156" sldId="570"/>
        </pc:sldMkLst>
      </pc:sldChg>
      <pc:sldChg chg="del">
        <pc:chgData name="Jozef Lukajka" userId="b448bd4e-1b8f-4825-9191-fa2128acad5d" providerId="ADAL" clId="{95CF86AB-3E15-4601-A81F-8C448A905225}" dt="2023-02-27T11:24:39.734" v="63" actId="47"/>
        <pc:sldMkLst>
          <pc:docMk/>
          <pc:sldMk cId="1040279257" sldId="571"/>
        </pc:sldMkLst>
      </pc:sldChg>
      <pc:sldChg chg="del">
        <pc:chgData name="Jozef Lukajka" userId="b448bd4e-1b8f-4825-9191-fa2128acad5d" providerId="ADAL" clId="{95CF86AB-3E15-4601-A81F-8C448A905225}" dt="2023-02-27T11:24:39.777" v="64" actId="47"/>
        <pc:sldMkLst>
          <pc:docMk/>
          <pc:sldMk cId="3793861834" sldId="572"/>
        </pc:sldMkLst>
      </pc:sldChg>
      <pc:sldChg chg="del">
        <pc:chgData name="Jozef Lukajka" userId="b448bd4e-1b8f-4825-9191-fa2128acad5d" providerId="ADAL" clId="{95CF86AB-3E15-4601-A81F-8C448A905225}" dt="2023-02-27T11:24:39.834" v="65" actId="47"/>
        <pc:sldMkLst>
          <pc:docMk/>
          <pc:sldMk cId="621647168" sldId="573"/>
        </pc:sldMkLst>
      </pc:sldChg>
      <pc:sldChg chg="del">
        <pc:chgData name="Jozef Lukajka" userId="b448bd4e-1b8f-4825-9191-fa2128acad5d" providerId="ADAL" clId="{95CF86AB-3E15-4601-A81F-8C448A905225}" dt="2023-02-27T11:24:39.856" v="66" actId="47"/>
        <pc:sldMkLst>
          <pc:docMk/>
          <pc:sldMk cId="3281552766" sldId="574"/>
        </pc:sldMkLst>
      </pc:sldChg>
      <pc:sldChg chg="del">
        <pc:chgData name="Jozef Lukajka" userId="b448bd4e-1b8f-4825-9191-fa2128acad5d" providerId="ADAL" clId="{95CF86AB-3E15-4601-A81F-8C448A905225}" dt="2023-02-27T11:24:39.887" v="67" actId="47"/>
        <pc:sldMkLst>
          <pc:docMk/>
          <pc:sldMk cId="1204387644" sldId="575"/>
        </pc:sldMkLst>
      </pc:sldChg>
      <pc:sldChg chg="del">
        <pc:chgData name="Jozef Lukajka" userId="b448bd4e-1b8f-4825-9191-fa2128acad5d" providerId="ADAL" clId="{95CF86AB-3E15-4601-A81F-8C448A905225}" dt="2023-02-27T11:24:39.918" v="68" actId="47"/>
        <pc:sldMkLst>
          <pc:docMk/>
          <pc:sldMk cId="150166016" sldId="576"/>
        </pc:sldMkLst>
      </pc:sldChg>
      <pc:sldChg chg="del">
        <pc:chgData name="Jozef Lukajka" userId="b448bd4e-1b8f-4825-9191-fa2128acad5d" providerId="ADAL" clId="{95CF86AB-3E15-4601-A81F-8C448A905225}" dt="2023-02-27T11:24:39.950" v="69" actId="47"/>
        <pc:sldMkLst>
          <pc:docMk/>
          <pc:sldMk cId="601291457" sldId="577"/>
        </pc:sldMkLst>
      </pc:sldChg>
      <pc:sldChg chg="del">
        <pc:chgData name="Jozef Lukajka" userId="b448bd4e-1b8f-4825-9191-fa2128acad5d" providerId="ADAL" clId="{95CF86AB-3E15-4601-A81F-8C448A905225}" dt="2023-02-27T11:24:39.965" v="70" actId="47"/>
        <pc:sldMkLst>
          <pc:docMk/>
          <pc:sldMk cId="1372454671" sldId="578"/>
        </pc:sldMkLst>
      </pc:sldChg>
      <pc:sldChg chg="del">
        <pc:chgData name="Jozef Lukajka" userId="b448bd4e-1b8f-4825-9191-fa2128acad5d" providerId="ADAL" clId="{95CF86AB-3E15-4601-A81F-8C448A905225}" dt="2023-02-27T11:24:40.028" v="71" actId="47"/>
        <pc:sldMkLst>
          <pc:docMk/>
          <pc:sldMk cId="2030245086" sldId="579"/>
        </pc:sldMkLst>
      </pc:sldChg>
      <pc:sldChg chg="del">
        <pc:chgData name="Jozef Lukajka" userId="b448bd4e-1b8f-4825-9191-fa2128acad5d" providerId="ADAL" clId="{95CF86AB-3E15-4601-A81F-8C448A905225}" dt="2023-02-27T11:24:40.059" v="73" actId="47"/>
        <pc:sldMkLst>
          <pc:docMk/>
          <pc:sldMk cId="4073986374" sldId="580"/>
        </pc:sldMkLst>
      </pc:sldChg>
      <pc:sldChg chg="del">
        <pc:chgData name="Jozef Lukajka" userId="b448bd4e-1b8f-4825-9191-fa2128acad5d" providerId="ADAL" clId="{95CF86AB-3E15-4601-A81F-8C448A905225}" dt="2023-02-27T11:24:40.106" v="74" actId="47"/>
        <pc:sldMkLst>
          <pc:docMk/>
          <pc:sldMk cId="2596883717" sldId="581"/>
        </pc:sldMkLst>
      </pc:sldChg>
      <pc:sldChg chg="del">
        <pc:chgData name="Jozef Lukajka" userId="b448bd4e-1b8f-4825-9191-fa2128acad5d" providerId="ADAL" clId="{95CF86AB-3E15-4601-A81F-8C448A905225}" dt="2023-02-27T11:24:40.216" v="77" actId="47"/>
        <pc:sldMkLst>
          <pc:docMk/>
          <pc:sldMk cId="2140734705" sldId="582"/>
        </pc:sldMkLst>
      </pc:sldChg>
      <pc:sldChg chg="del">
        <pc:chgData name="Jozef Lukajka" userId="b448bd4e-1b8f-4825-9191-fa2128acad5d" providerId="ADAL" clId="{95CF86AB-3E15-4601-A81F-8C448A905225}" dt="2023-02-27T11:24:40.263" v="78" actId="47"/>
        <pc:sldMkLst>
          <pc:docMk/>
          <pc:sldMk cId="1812808959" sldId="583"/>
        </pc:sldMkLst>
      </pc:sldChg>
      <pc:sldChg chg="del">
        <pc:chgData name="Jozef Lukajka" userId="b448bd4e-1b8f-4825-9191-fa2128acad5d" providerId="ADAL" clId="{95CF86AB-3E15-4601-A81F-8C448A905225}" dt="2023-02-27T11:24:40.739" v="89" actId="47"/>
        <pc:sldMkLst>
          <pc:docMk/>
          <pc:sldMk cId="2473467179" sldId="584"/>
        </pc:sldMkLst>
      </pc:sldChg>
      <pc:sldChg chg="del">
        <pc:chgData name="Jozef Lukajka" userId="b448bd4e-1b8f-4825-9191-fa2128acad5d" providerId="ADAL" clId="{95CF86AB-3E15-4601-A81F-8C448A905225}" dt="2023-02-27T11:24:40.802" v="91" actId="47"/>
        <pc:sldMkLst>
          <pc:docMk/>
          <pc:sldMk cId="605214379" sldId="585"/>
        </pc:sldMkLst>
      </pc:sldChg>
      <pc:sldChg chg="del">
        <pc:chgData name="Jozef Lukajka" userId="b448bd4e-1b8f-4825-9191-fa2128acad5d" providerId="ADAL" clId="{95CF86AB-3E15-4601-A81F-8C448A905225}" dt="2023-02-27T11:24:40.836" v="92" actId="47"/>
        <pc:sldMkLst>
          <pc:docMk/>
          <pc:sldMk cId="302911979" sldId="586"/>
        </pc:sldMkLst>
      </pc:sldChg>
      <pc:sldChg chg="del">
        <pc:chgData name="Jozef Lukajka" userId="b448bd4e-1b8f-4825-9191-fa2128acad5d" providerId="ADAL" clId="{95CF86AB-3E15-4601-A81F-8C448A905225}" dt="2023-02-27T11:24:40.880" v="93" actId="47"/>
        <pc:sldMkLst>
          <pc:docMk/>
          <pc:sldMk cId="2599873157" sldId="587"/>
        </pc:sldMkLst>
      </pc:sldChg>
      <pc:sldChg chg="del">
        <pc:chgData name="Jozef Lukajka" userId="b448bd4e-1b8f-4825-9191-fa2128acad5d" providerId="ADAL" clId="{95CF86AB-3E15-4601-A81F-8C448A905225}" dt="2023-02-27T11:24:40.755" v="90" actId="47"/>
        <pc:sldMkLst>
          <pc:docMk/>
          <pc:sldMk cId="28712793" sldId="588"/>
        </pc:sldMkLst>
      </pc:sldChg>
      <pc:sldChg chg="del">
        <pc:chgData name="Jozef Lukajka" userId="b448bd4e-1b8f-4825-9191-fa2128acad5d" providerId="ADAL" clId="{95CF86AB-3E15-4601-A81F-8C448A905225}" dt="2023-02-27T11:24:41.194" v="98" actId="47"/>
        <pc:sldMkLst>
          <pc:docMk/>
          <pc:sldMk cId="138160345" sldId="589"/>
        </pc:sldMkLst>
      </pc:sldChg>
      <pc:sldChg chg="del">
        <pc:chgData name="Jozef Lukajka" userId="b448bd4e-1b8f-4825-9191-fa2128acad5d" providerId="ADAL" clId="{95CF86AB-3E15-4601-A81F-8C448A905225}" dt="2023-02-27T11:24:44.557" v="115" actId="47"/>
        <pc:sldMkLst>
          <pc:docMk/>
          <pc:sldMk cId="1756625297" sldId="591"/>
        </pc:sldMkLst>
      </pc:sldChg>
      <pc:sldChg chg="del">
        <pc:chgData name="Jozef Lukajka" userId="b448bd4e-1b8f-4825-9191-fa2128acad5d" providerId="ADAL" clId="{95CF86AB-3E15-4601-A81F-8C448A905225}" dt="2023-02-27T11:24:44.667" v="118" actId="47"/>
        <pc:sldMkLst>
          <pc:docMk/>
          <pc:sldMk cId="401908926" sldId="592"/>
        </pc:sldMkLst>
      </pc:sldChg>
      <pc:sldChg chg="del">
        <pc:chgData name="Jozef Lukajka" userId="b448bd4e-1b8f-4825-9191-fa2128acad5d" providerId="ADAL" clId="{95CF86AB-3E15-4601-A81F-8C448A905225}" dt="2023-02-27T11:24:37.830" v="12" actId="47"/>
        <pc:sldMkLst>
          <pc:docMk/>
          <pc:sldMk cId="529300389" sldId="595"/>
        </pc:sldMkLst>
      </pc:sldChg>
      <pc:sldChg chg="del">
        <pc:chgData name="Jozef Lukajka" userId="b448bd4e-1b8f-4825-9191-fa2128acad5d" providerId="ADAL" clId="{95CF86AB-3E15-4601-A81F-8C448A905225}" dt="2023-02-27T11:24:38.899" v="37" actId="47"/>
        <pc:sldMkLst>
          <pc:docMk/>
          <pc:sldMk cId="1982623534" sldId="596"/>
        </pc:sldMkLst>
      </pc:sldChg>
      <pc:sldChg chg="del">
        <pc:chgData name="Jozef Lukajka" userId="b448bd4e-1b8f-4825-9191-fa2128acad5d" providerId="ADAL" clId="{95CF86AB-3E15-4601-A81F-8C448A905225}" dt="2023-02-27T11:24:40.936" v="94" actId="47"/>
        <pc:sldMkLst>
          <pc:docMk/>
          <pc:sldMk cId="641901817" sldId="597"/>
        </pc:sldMkLst>
      </pc:sldChg>
      <pc:sldChg chg="del">
        <pc:chgData name="Jozef Lukajka" userId="b448bd4e-1b8f-4825-9191-fa2128acad5d" providerId="ADAL" clId="{95CF86AB-3E15-4601-A81F-8C448A905225}" dt="2023-02-27T11:24:40.959" v="95" actId="47"/>
        <pc:sldMkLst>
          <pc:docMk/>
          <pc:sldMk cId="1246504303" sldId="598"/>
        </pc:sldMkLst>
      </pc:sldChg>
      <pc:sldChg chg="del">
        <pc:chgData name="Jozef Lukajka" userId="b448bd4e-1b8f-4825-9191-fa2128acad5d" providerId="ADAL" clId="{95CF86AB-3E15-4601-A81F-8C448A905225}" dt="2023-02-27T11:24:40.044" v="72" actId="47"/>
        <pc:sldMkLst>
          <pc:docMk/>
          <pc:sldMk cId="703800014" sldId="599"/>
        </pc:sldMkLst>
      </pc:sldChg>
      <pc:sldChg chg="del">
        <pc:chgData name="Jozef Lukajka" userId="b448bd4e-1b8f-4825-9191-fa2128acad5d" providerId="ADAL" clId="{95CF86AB-3E15-4601-A81F-8C448A905225}" dt="2023-02-27T11:24:38.932" v="38" actId="47"/>
        <pc:sldMkLst>
          <pc:docMk/>
          <pc:sldMk cId="2605724431" sldId="600"/>
        </pc:sldMkLst>
      </pc:sldChg>
    </pc:docChg>
  </pc:docChgLst>
  <pc:docChgLst>
    <pc:chgData name="Jozef Lukajka" userId="b448bd4e-1b8f-4825-9191-fa2128acad5d" providerId="ADAL" clId="{841E1F1D-7738-41FD-A31F-B1A7AB316E46}"/>
    <pc:docChg chg="undo custSel addSld delSld modSld">
      <pc:chgData name="Jozef Lukajka" userId="b448bd4e-1b8f-4825-9191-fa2128acad5d" providerId="ADAL" clId="{841E1F1D-7738-41FD-A31F-B1A7AB316E46}" dt="2021-03-22T05:03:10.381" v="479" actId="113"/>
      <pc:docMkLst>
        <pc:docMk/>
      </pc:docMkLst>
      <pc:sldChg chg="modSp mod">
        <pc:chgData name="Jozef Lukajka" userId="b448bd4e-1b8f-4825-9191-fa2128acad5d" providerId="ADAL" clId="{841E1F1D-7738-41FD-A31F-B1A7AB316E46}" dt="2021-03-22T04:26:27.454" v="26" actId="20577"/>
        <pc:sldMkLst>
          <pc:docMk/>
          <pc:sldMk cId="2403806968" sldId="257"/>
        </pc:sldMkLst>
        <pc:spChg chg="mod">
          <ac:chgData name="Jozef Lukajka" userId="b448bd4e-1b8f-4825-9191-fa2128acad5d" providerId="ADAL" clId="{841E1F1D-7738-41FD-A31F-B1A7AB316E46}" dt="2021-03-22T04:26:27.454" v="26" actId="20577"/>
          <ac:spMkLst>
            <pc:docMk/>
            <pc:sldMk cId="2403806968" sldId="257"/>
            <ac:spMk id="3" creationId="{00000000-0000-0000-0000-000000000000}"/>
          </ac:spMkLst>
        </pc:spChg>
      </pc:sldChg>
      <pc:sldChg chg="modSp mod">
        <pc:chgData name="Jozef Lukajka" userId="b448bd4e-1b8f-4825-9191-fa2128acad5d" providerId="ADAL" clId="{841E1F1D-7738-41FD-A31F-B1A7AB316E46}" dt="2021-03-22T04:25:07.110" v="5" actId="255"/>
        <pc:sldMkLst>
          <pc:docMk/>
          <pc:sldMk cId="1681476713" sldId="258"/>
        </pc:sldMkLst>
        <pc:spChg chg="mod">
          <ac:chgData name="Jozef Lukajka" userId="b448bd4e-1b8f-4825-9191-fa2128acad5d" providerId="ADAL" clId="{841E1F1D-7738-41FD-A31F-B1A7AB316E46}" dt="2021-03-22T04:25:07.110" v="5" actId="255"/>
          <ac:spMkLst>
            <pc:docMk/>
            <pc:sldMk cId="1681476713" sldId="258"/>
            <ac:spMk id="2" creationId="{00000000-0000-0000-0000-000000000000}"/>
          </ac:spMkLst>
        </pc:spChg>
      </pc:sldChg>
      <pc:sldChg chg="del">
        <pc:chgData name="Jozef Lukajka" userId="b448bd4e-1b8f-4825-9191-fa2128acad5d" providerId="ADAL" clId="{841E1F1D-7738-41FD-A31F-B1A7AB316E46}" dt="2021-03-22T04:26:54.993" v="42" actId="47"/>
        <pc:sldMkLst>
          <pc:docMk/>
          <pc:sldMk cId="1853907064" sldId="318"/>
        </pc:sldMkLst>
      </pc:sldChg>
      <pc:sldChg chg="del">
        <pc:chgData name="Jozef Lukajka" userId="b448bd4e-1b8f-4825-9191-fa2128acad5d" providerId="ADAL" clId="{841E1F1D-7738-41FD-A31F-B1A7AB316E46}" dt="2021-03-22T04:26:55.731" v="43" actId="47"/>
        <pc:sldMkLst>
          <pc:docMk/>
          <pc:sldMk cId="2885557018" sldId="319"/>
        </pc:sldMkLst>
      </pc:sldChg>
      <pc:sldChg chg="del">
        <pc:chgData name="Jozef Lukajka" userId="b448bd4e-1b8f-4825-9191-fa2128acad5d" providerId="ADAL" clId="{841E1F1D-7738-41FD-A31F-B1A7AB316E46}" dt="2021-03-22T04:26:51.535" v="39" actId="47"/>
        <pc:sldMkLst>
          <pc:docMk/>
          <pc:sldMk cId="4052137278" sldId="320"/>
        </pc:sldMkLst>
      </pc:sldChg>
      <pc:sldChg chg="del">
        <pc:chgData name="Jozef Lukajka" userId="b448bd4e-1b8f-4825-9191-fa2128acad5d" providerId="ADAL" clId="{841E1F1D-7738-41FD-A31F-B1A7AB316E46}" dt="2021-03-22T04:26:52.040" v="40" actId="47"/>
        <pc:sldMkLst>
          <pc:docMk/>
          <pc:sldMk cId="3768118101" sldId="321"/>
        </pc:sldMkLst>
      </pc:sldChg>
      <pc:sldChg chg="del">
        <pc:chgData name="Jozef Lukajka" userId="b448bd4e-1b8f-4825-9191-fa2128acad5d" providerId="ADAL" clId="{841E1F1D-7738-41FD-A31F-B1A7AB316E46}" dt="2021-03-22T04:26:52.710" v="41" actId="47"/>
        <pc:sldMkLst>
          <pc:docMk/>
          <pc:sldMk cId="1611484901" sldId="322"/>
        </pc:sldMkLst>
      </pc:sldChg>
      <pc:sldChg chg="modSp mod">
        <pc:chgData name="Jozef Lukajka" userId="b448bd4e-1b8f-4825-9191-fa2128acad5d" providerId="ADAL" clId="{841E1F1D-7738-41FD-A31F-B1A7AB316E46}" dt="2021-03-22T04:32:38.499" v="113" actId="113"/>
        <pc:sldMkLst>
          <pc:docMk/>
          <pc:sldMk cId="413492542" sldId="323"/>
        </pc:sldMkLst>
        <pc:spChg chg="mod">
          <ac:chgData name="Jozef Lukajka" userId="b448bd4e-1b8f-4825-9191-fa2128acad5d" providerId="ADAL" clId="{841E1F1D-7738-41FD-A31F-B1A7AB316E46}" dt="2021-03-22T04:31:23.199" v="47" actId="207"/>
          <ac:spMkLst>
            <pc:docMk/>
            <pc:sldMk cId="413492542" sldId="323"/>
            <ac:spMk id="2" creationId="{00000000-0000-0000-0000-000000000000}"/>
          </ac:spMkLst>
        </pc:spChg>
        <pc:spChg chg="mod">
          <ac:chgData name="Jozef Lukajka" userId="b448bd4e-1b8f-4825-9191-fa2128acad5d" providerId="ADAL" clId="{841E1F1D-7738-41FD-A31F-B1A7AB316E46}" dt="2021-03-22T04:32:38.499" v="113" actId="113"/>
          <ac:spMkLst>
            <pc:docMk/>
            <pc:sldMk cId="413492542" sldId="323"/>
            <ac:spMk id="3" creationId="{00000000-0000-0000-0000-000000000000}"/>
          </ac:spMkLst>
        </pc:spChg>
      </pc:sldChg>
      <pc:sldChg chg="modSp add mod">
        <pc:chgData name="Jozef Lukajka" userId="b448bd4e-1b8f-4825-9191-fa2128acad5d" providerId="ADAL" clId="{841E1F1D-7738-41FD-A31F-B1A7AB316E46}" dt="2021-03-22T04:33:56.384" v="138" actId="207"/>
        <pc:sldMkLst>
          <pc:docMk/>
          <pc:sldMk cId="1006477520" sldId="324"/>
        </pc:sldMkLst>
        <pc:spChg chg="mod">
          <ac:chgData name="Jozef Lukajka" userId="b448bd4e-1b8f-4825-9191-fa2128acad5d" providerId="ADAL" clId="{841E1F1D-7738-41FD-A31F-B1A7AB316E46}" dt="2021-03-22T04:33:56.384" v="138" actId="207"/>
          <ac:spMkLst>
            <pc:docMk/>
            <pc:sldMk cId="1006477520" sldId="324"/>
            <ac:spMk id="3" creationId="{00000000-0000-0000-0000-000000000000}"/>
          </ac:spMkLst>
        </pc:spChg>
      </pc:sldChg>
      <pc:sldChg chg="del">
        <pc:chgData name="Jozef Lukajka" userId="b448bd4e-1b8f-4825-9191-fa2128acad5d" providerId="ADAL" clId="{841E1F1D-7738-41FD-A31F-B1A7AB316E46}" dt="2021-03-22T04:26:46.873" v="34" actId="47"/>
        <pc:sldMkLst>
          <pc:docMk/>
          <pc:sldMk cId="1452678643" sldId="324"/>
        </pc:sldMkLst>
      </pc:sldChg>
      <pc:sldChg chg="del">
        <pc:chgData name="Jozef Lukajka" userId="b448bd4e-1b8f-4825-9191-fa2128acad5d" providerId="ADAL" clId="{841E1F1D-7738-41FD-A31F-B1A7AB316E46}" dt="2021-03-22T04:26:47.362" v="35" actId="47"/>
        <pc:sldMkLst>
          <pc:docMk/>
          <pc:sldMk cId="2847626036" sldId="325"/>
        </pc:sldMkLst>
      </pc:sldChg>
      <pc:sldChg chg="modSp add mod">
        <pc:chgData name="Jozef Lukajka" userId="b448bd4e-1b8f-4825-9191-fa2128acad5d" providerId="ADAL" clId="{841E1F1D-7738-41FD-A31F-B1A7AB316E46}" dt="2021-03-22T04:35:35.629" v="176" actId="20577"/>
        <pc:sldMkLst>
          <pc:docMk/>
          <pc:sldMk cId="3825693487" sldId="325"/>
        </pc:sldMkLst>
        <pc:spChg chg="mod">
          <ac:chgData name="Jozef Lukajka" userId="b448bd4e-1b8f-4825-9191-fa2128acad5d" providerId="ADAL" clId="{841E1F1D-7738-41FD-A31F-B1A7AB316E46}" dt="2021-03-22T04:35:35.629" v="176" actId="20577"/>
          <ac:spMkLst>
            <pc:docMk/>
            <pc:sldMk cId="3825693487" sldId="325"/>
            <ac:spMk id="3" creationId="{00000000-0000-0000-0000-000000000000}"/>
          </ac:spMkLst>
        </pc:spChg>
      </pc:sldChg>
      <pc:sldChg chg="del">
        <pc:chgData name="Jozef Lukajka" userId="b448bd4e-1b8f-4825-9191-fa2128acad5d" providerId="ADAL" clId="{841E1F1D-7738-41FD-A31F-B1A7AB316E46}" dt="2021-03-22T04:26:47.999" v="36" actId="47"/>
        <pc:sldMkLst>
          <pc:docMk/>
          <pc:sldMk cId="3715153679" sldId="326"/>
        </pc:sldMkLst>
      </pc:sldChg>
      <pc:sldChg chg="modSp add mod">
        <pc:chgData name="Jozef Lukajka" userId="b448bd4e-1b8f-4825-9191-fa2128acad5d" providerId="ADAL" clId="{841E1F1D-7738-41FD-A31F-B1A7AB316E46}" dt="2021-03-22T04:37:52.555" v="222" actId="20577"/>
        <pc:sldMkLst>
          <pc:docMk/>
          <pc:sldMk cId="3905617914" sldId="326"/>
        </pc:sldMkLst>
        <pc:spChg chg="mod">
          <ac:chgData name="Jozef Lukajka" userId="b448bd4e-1b8f-4825-9191-fa2128acad5d" providerId="ADAL" clId="{841E1F1D-7738-41FD-A31F-B1A7AB316E46}" dt="2021-03-22T04:37:52.555" v="222" actId="20577"/>
          <ac:spMkLst>
            <pc:docMk/>
            <pc:sldMk cId="3905617914" sldId="326"/>
            <ac:spMk id="3" creationId="{00000000-0000-0000-0000-000000000000}"/>
          </ac:spMkLst>
        </pc:spChg>
      </pc:sldChg>
      <pc:sldChg chg="del">
        <pc:chgData name="Jozef Lukajka" userId="b448bd4e-1b8f-4825-9191-fa2128acad5d" providerId="ADAL" clId="{841E1F1D-7738-41FD-A31F-B1A7AB316E46}" dt="2021-03-22T04:26:48.738" v="37" actId="47"/>
        <pc:sldMkLst>
          <pc:docMk/>
          <pc:sldMk cId="1296028237" sldId="327"/>
        </pc:sldMkLst>
      </pc:sldChg>
      <pc:sldChg chg="modSp add mod">
        <pc:chgData name="Jozef Lukajka" userId="b448bd4e-1b8f-4825-9191-fa2128acad5d" providerId="ADAL" clId="{841E1F1D-7738-41FD-A31F-B1A7AB316E46}" dt="2021-03-22T04:37:43.307" v="213" actId="20577"/>
        <pc:sldMkLst>
          <pc:docMk/>
          <pc:sldMk cId="3609593646" sldId="327"/>
        </pc:sldMkLst>
        <pc:spChg chg="mod">
          <ac:chgData name="Jozef Lukajka" userId="b448bd4e-1b8f-4825-9191-fa2128acad5d" providerId="ADAL" clId="{841E1F1D-7738-41FD-A31F-B1A7AB316E46}" dt="2021-03-22T04:37:43.307" v="213" actId="20577"/>
          <ac:spMkLst>
            <pc:docMk/>
            <pc:sldMk cId="3609593646" sldId="327"/>
            <ac:spMk id="3" creationId="{00000000-0000-0000-0000-000000000000}"/>
          </ac:spMkLst>
        </pc:spChg>
      </pc:sldChg>
      <pc:sldChg chg="del">
        <pc:chgData name="Jozef Lukajka" userId="b448bd4e-1b8f-4825-9191-fa2128acad5d" providerId="ADAL" clId="{841E1F1D-7738-41FD-A31F-B1A7AB316E46}" dt="2021-03-22T04:26:43.544" v="32" actId="47"/>
        <pc:sldMkLst>
          <pc:docMk/>
          <pc:sldMk cId="2770587765" sldId="328"/>
        </pc:sldMkLst>
      </pc:sldChg>
      <pc:sldChg chg="modSp add mod">
        <pc:chgData name="Jozef Lukajka" userId="b448bd4e-1b8f-4825-9191-fa2128acad5d" providerId="ADAL" clId="{841E1F1D-7738-41FD-A31F-B1A7AB316E46}" dt="2021-03-22T04:40:01.605" v="241" actId="207"/>
        <pc:sldMkLst>
          <pc:docMk/>
          <pc:sldMk cId="3337201108" sldId="328"/>
        </pc:sldMkLst>
        <pc:spChg chg="mod">
          <ac:chgData name="Jozef Lukajka" userId="b448bd4e-1b8f-4825-9191-fa2128acad5d" providerId="ADAL" clId="{841E1F1D-7738-41FD-A31F-B1A7AB316E46}" dt="2021-03-22T04:40:01.605" v="241" actId="207"/>
          <ac:spMkLst>
            <pc:docMk/>
            <pc:sldMk cId="3337201108" sldId="328"/>
            <ac:spMk id="3" creationId="{00000000-0000-0000-0000-000000000000}"/>
          </ac:spMkLst>
        </pc:spChg>
      </pc:sldChg>
      <pc:sldChg chg="del">
        <pc:chgData name="Jozef Lukajka" userId="b448bd4e-1b8f-4825-9191-fa2128acad5d" providerId="ADAL" clId="{841E1F1D-7738-41FD-A31F-B1A7AB316E46}" dt="2021-03-22T04:26:44.131" v="33" actId="47"/>
        <pc:sldMkLst>
          <pc:docMk/>
          <pc:sldMk cId="416653093" sldId="329"/>
        </pc:sldMkLst>
      </pc:sldChg>
      <pc:sldChg chg="modSp add mod">
        <pc:chgData name="Jozef Lukajka" userId="b448bd4e-1b8f-4825-9191-fa2128acad5d" providerId="ADAL" clId="{841E1F1D-7738-41FD-A31F-B1A7AB316E46}" dt="2021-03-22T04:54:29.042" v="371" actId="207"/>
        <pc:sldMkLst>
          <pc:docMk/>
          <pc:sldMk cId="4057459645" sldId="329"/>
        </pc:sldMkLst>
        <pc:spChg chg="mod">
          <ac:chgData name="Jozef Lukajka" userId="b448bd4e-1b8f-4825-9191-fa2128acad5d" providerId="ADAL" clId="{841E1F1D-7738-41FD-A31F-B1A7AB316E46}" dt="2021-03-22T04:46:29.869" v="245" actId="207"/>
          <ac:spMkLst>
            <pc:docMk/>
            <pc:sldMk cId="4057459645" sldId="329"/>
            <ac:spMk id="2" creationId="{00000000-0000-0000-0000-000000000000}"/>
          </ac:spMkLst>
        </pc:spChg>
        <pc:spChg chg="mod">
          <ac:chgData name="Jozef Lukajka" userId="b448bd4e-1b8f-4825-9191-fa2128acad5d" providerId="ADAL" clId="{841E1F1D-7738-41FD-A31F-B1A7AB316E46}" dt="2021-03-22T04:54:29.042" v="371" actId="207"/>
          <ac:spMkLst>
            <pc:docMk/>
            <pc:sldMk cId="4057459645" sldId="329"/>
            <ac:spMk id="3" creationId="{00000000-0000-0000-0000-000000000000}"/>
          </ac:spMkLst>
        </pc:spChg>
      </pc:sldChg>
      <pc:sldChg chg="del">
        <pc:chgData name="Jozef Lukajka" userId="b448bd4e-1b8f-4825-9191-fa2128acad5d" providerId="ADAL" clId="{841E1F1D-7738-41FD-A31F-B1A7AB316E46}" dt="2021-03-22T04:26:49.282" v="38" actId="47"/>
        <pc:sldMkLst>
          <pc:docMk/>
          <pc:sldMk cId="415925736" sldId="330"/>
        </pc:sldMkLst>
      </pc:sldChg>
      <pc:sldChg chg="modSp add mod">
        <pc:chgData name="Jozef Lukajka" userId="b448bd4e-1b8f-4825-9191-fa2128acad5d" providerId="ADAL" clId="{841E1F1D-7738-41FD-A31F-B1A7AB316E46}" dt="2021-03-22T04:53:01.683" v="367" actId="20577"/>
        <pc:sldMkLst>
          <pc:docMk/>
          <pc:sldMk cId="1251806351" sldId="330"/>
        </pc:sldMkLst>
        <pc:spChg chg="mod">
          <ac:chgData name="Jozef Lukajka" userId="b448bd4e-1b8f-4825-9191-fa2128acad5d" providerId="ADAL" clId="{841E1F1D-7738-41FD-A31F-B1A7AB316E46}" dt="2021-03-22T04:53:01.683" v="367" actId="20577"/>
          <ac:spMkLst>
            <pc:docMk/>
            <pc:sldMk cId="1251806351" sldId="330"/>
            <ac:spMk id="3" creationId="{00000000-0000-0000-0000-000000000000}"/>
          </ac:spMkLst>
        </pc:spChg>
      </pc:sldChg>
      <pc:sldChg chg="modSp add mod">
        <pc:chgData name="Jozef Lukajka" userId="b448bd4e-1b8f-4825-9191-fa2128acad5d" providerId="ADAL" clId="{841E1F1D-7738-41FD-A31F-B1A7AB316E46}" dt="2021-03-22T05:01:34.500" v="453" actId="20577"/>
        <pc:sldMkLst>
          <pc:docMk/>
          <pc:sldMk cId="1616916528" sldId="331"/>
        </pc:sldMkLst>
        <pc:spChg chg="mod">
          <ac:chgData name="Jozef Lukajka" userId="b448bd4e-1b8f-4825-9191-fa2128acad5d" providerId="ADAL" clId="{841E1F1D-7738-41FD-A31F-B1A7AB316E46}" dt="2021-03-22T04:55:16.184" v="377" actId="2711"/>
          <ac:spMkLst>
            <pc:docMk/>
            <pc:sldMk cId="1616916528" sldId="331"/>
            <ac:spMk id="2" creationId="{00000000-0000-0000-0000-000000000000}"/>
          </ac:spMkLst>
        </pc:spChg>
        <pc:spChg chg="mod">
          <ac:chgData name="Jozef Lukajka" userId="b448bd4e-1b8f-4825-9191-fa2128acad5d" providerId="ADAL" clId="{841E1F1D-7738-41FD-A31F-B1A7AB316E46}" dt="2021-03-22T05:01:34.500" v="453" actId="20577"/>
          <ac:spMkLst>
            <pc:docMk/>
            <pc:sldMk cId="1616916528" sldId="331"/>
            <ac:spMk id="3" creationId="{00000000-0000-0000-0000-000000000000}"/>
          </ac:spMkLst>
        </pc:spChg>
      </pc:sldChg>
      <pc:sldChg chg="del">
        <pc:chgData name="Jozef Lukajka" userId="b448bd4e-1b8f-4825-9191-fa2128acad5d" providerId="ADAL" clId="{841E1F1D-7738-41FD-A31F-B1A7AB316E46}" dt="2021-03-22T04:26:59.234" v="44" actId="47"/>
        <pc:sldMkLst>
          <pc:docMk/>
          <pc:sldMk cId="2507238845" sldId="331"/>
        </pc:sldMkLst>
      </pc:sldChg>
      <pc:sldChg chg="del">
        <pc:chgData name="Jozef Lukajka" userId="b448bd4e-1b8f-4825-9191-fa2128acad5d" providerId="ADAL" clId="{841E1F1D-7738-41FD-A31F-B1A7AB316E46}" dt="2021-03-22T04:26:38.086" v="27" actId="47"/>
        <pc:sldMkLst>
          <pc:docMk/>
          <pc:sldMk cId="3295479050" sldId="332"/>
        </pc:sldMkLst>
      </pc:sldChg>
      <pc:sldChg chg="modSp add mod">
        <pc:chgData name="Jozef Lukajka" userId="b448bd4e-1b8f-4825-9191-fa2128acad5d" providerId="ADAL" clId="{841E1F1D-7738-41FD-A31F-B1A7AB316E46}" dt="2021-03-22T05:03:10.381" v="479" actId="113"/>
        <pc:sldMkLst>
          <pc:docMk/>
          <pc:sldMk cId="3426149537" sldId="332"/>
        </pc:sldMkLst>
        <pc:spChg chg="mod">
          <ac:chgData name="Jozef Lukajka" userId="b448bd4e-1b8f-4825-9191-fa2128acad5d" providerId="ADAL" clId="{841E1F1D-7738-41FD-A31F-B1A7AB316E46}" dt="2021-03-22T05:03:10.381" v="479" actId="113"/>
          <ac:spMkLst>
            <pc:docMk/>
            <pc:sldMk cId="3426149537" sldId="332"/>
            <ac:spMk id="3" creationId="{00000000-0000-0000-0000-000000000000}"/>
          </ac:spMkLst>
        </pc:spChg>
      </pc:sldChg>
      <pc:sldChg chg="del">
        <pc:chgData name="Jozef Lukajka" userId="b448bd4e-1b8f-4825-9191-fa2128acad5d" providerId="ADAL" clId="{841E1F1D-7738-41FD-A31F-B1A7AB316E46}" dt="2021-03-22T04:26:38.653" v="28" actId="47"/>
        <pc:sldMkLst>
          <pc:docMk/>
          <pc:sldMk cId="278309293" sldId="333"/>
        </pc:sldMkLst>
      </pc:sldChg>
      <pc:sldChg chg="del">
        <pc:chgData name="Jozef Lukajka" userId="b448bd4e-1b8f-4825-9191-fa2128acad5d" providerId="ADAL" clId="{841E1F1D-7738-41FD-A31F-B1A7AB316E46}" dt="2021-03-22T04:26:39.195" v="29" actId="47"/>
        <pc:sldMkLst>
          <pc:docMk/>
          <pc:sldMk cId="786177038" sldId="334"/>
        </pc:sldMkLst>
      </pc:sldChg>
      <pc:sldChg chg="del">
        <pc:chgData name="Jozef Lukajka" userId="b448bd4e-1b8f-4825-9191-fa2128acad5d" providerId="ADAL" clId="{841E1F1D-7738-41FD-A31F-B1A7AB316E46}" dt="2021-03-22T04:26:39.928" v="30" actId="47"/>
        <pc:sldMkLst>
          <pc:docMk/>
          <pc:sldMk cId="3785493010" sldId="335"/>
        </pc:sldMkLst>
      </pc:sldChg>
      <pc:sldChg chg="del">
        <pc:chgData name="Jozef Lukajka" userId="b448bd4e-1b8f-4825-9191-fa2128acad5d" providerId="ADAL" clId="{841E1F1D-7738-41FD-A31F-B1A7AB316E46}" dt="2021-03-22T04:26:41.295" v="31" actId="47"/>
        <pc:sldMkLst>
          <pc:docMk/>
          <pc:sldMk cId="4216242470" sldId="336"/>
        </pc:sldMkLst>
      </pc:sldChg>
    </pc:docChg>
  </pc:docChgLst>
  <pc:docChgLst>
    <pc:chgData name="Jozef Lukajka" userId="b448bd4e-1b8f-4825-9191-fa2128acad5d" providerId="ADAL" clId="{743E0997-7696-414E-A2A4-BA2420B45A3B}"/>
    <pc:docChg chg="modSld">
      <pc:chgData name="Jozef Lukajka" userId="b448bd4e-1b8f-4825-9191-fa2128acad5d" providerId="ADAL" clId="{743E0997-7696-414E-A2A4-BA2420B45A3B}" dt="2020-11-19T15:14:38.462" v="35" actId="20577"/>
      <pc:docMkLst>
        <pc:docMk/>
      </pc:docMkLst>
      <pc:sldChg chg="modSp mod">
        <pc:chgData name="Jozef Lukajka" userId="b448bd4e-1b8f-4825-9191-fa2128acad5d" providerId="ADAL" clId="{743E0997-7696-414E-A2A4-BA2420B45A3B}" dt="2020-11-19T15:14:38.462" v="35" actId="20577"/>
        <pc:sldMkLst>
          <pc:docMk/>
          <pc:sldMk cId="2403806968" sldId="257"/>
        </pc:sldMkLst>
        <pc:spChg chg="mod">
          <ac:chgData name="Jozef Lukajka" userId="b448bd4e-1b8f-4825-9191-fa2128acad5d" providerId="ADAL" clId="{743E0997-7696-414E-A2A4-BA2420B45A3B}" dt="2020-11-19T15:14:38.462" v="35" actId="20577"/>
          <ac:spMkLst>
            <pc:docMk/>
            <pc:sldMk cId="2403806968" sldId="257"/>
            <ac:spMk id="3" creationId="{00000000-0000-0000-0000-000000000000}"/>
          </ac:spMkLst>
        </pc:spChg>
      </pc:sldChg>
    </pc:docChg>
  </pc:docChgLst>
  <pc:docChgLst>
    <pc:chgData name="Jozef Lukajka" userId="b448bd4e-1b8f-4825-9191-fa2128acad5d" providerId="ADAL" clId="{C4C7C770-552A-456D-8235-52AB2E86FE29}"/>
    <pc:docChg chg="undo custSel addSld delSld modSld">
      <pc:chgData name="Jozef Lukajka" userId="b448bd4e-1b8f-4825-9191-fa2128acad5d" providerId="ADAL" clId="{C4C7C770-552A-456D-8235-52AB2E86FE29}" dt="2021-02-24T04:20:45.917" v="1042" actId="207"/>
      <pc:docMkLst>
        <pc:docMk/>
      </pc:docMkLst>
      <pc:sldChg chg="modSp">
        <pc:chgData name="Jozef Lukajka" userId="b448bd4e-1b8f-4825-9191-fa2128acad5d" providerId="ADAL" clId="{C4C7C770-552A-456D-8235-52AB2E86FE29}" dt="2021-02-24T04:02:55.125" v="829" actId="20577"/>
        <pc:sldMkLst>
          <pc:docMk/>
          <pc:sldMk cId="2403806968" sldId="257"/>
        </pc:sldMkLst>
        <pc:spChg chg="mod">
          <ac:chgData name="Jozef Lukajka" userId="b448bd4e-1b8f-4825-9191-fa2128acad5d" providerId="ADAL" clId="{C4C7C770-552A-456D-8235-52AB2E86FE29}" dt="2021-02-24T03:24:43.140" v="63" actId="20577"/>
          <ac:spMkLst>
            <pc:docMk/>
            <pc:sldMk cId="2403806968" sldId="257"/>
            <ac:spMk id="2" creationId="{00000000-0000-0000-0000-000000000000}"/>
          </ac:spMkLst>
        </pc:spChg>
        <pc:spChg chg="mod">
          <ac:chgData name="Jozef Lukajka" userId="b448bd4e-1b8f-4825-9191-fa2128acad5d" providerId="ADAL" clId="{C4C7C770-552A-456D-8235-52AB2E86FE29}" dt="2021-02-24T04:02:55.125" v="829" actId="20577"/>
          <ac:spMkLst>
            <pc:docMk/>
            <pc:sldMk cId="2403806968" sldId="257"/>
            <ac:spMk id="3" creationId="{00000000-0000-0000-0000-000000000000}"/>
          </ac:spMkLst>
        </pc:spChg>
      </pc:sldChg>
      <pc:sldChg chg="modSp">
        <pc:chgData name="Jozef Lukajka" userId="b448bd4e-1b8f-4825-9191-fa2128acad5d" providerId="ADAL" clId="{C4C7C770-552A-456D-8235-52AB2E86FE29}" dt="2021-02-24T04:19:08.291" v="1038" actId="113"/>
        <pc:sldMkLst>
          <pc:docMk/>
          <pc:sldMk cId="1681476713" sldId="258"/>
        </pc:sldMkLst>
        <pc:spChg chg="mod">
          <ac:chgData name="Jozef Lukajka" userId="b448bd4e-1b8f-4825-9191-fa2128acad5d" providerId="ADAL" clId="{C4C7C770-552A-456D-8235-52AB2E86FE29}" dt="2021-02-24T04:18:42.805" v="1032" actId="207"/>
          <ac:spMkLst>
            <pc:docMk/>
            <pc:sldMk cId="1681476713" sldId="258"/>
            <ac:spMk id="2" creationId="{00000000-0000-0000-0000-000000000000}"/>
          </ac:spMkLst>
        </pc:spChg>
        <pc:spChg chg="mod">
          <ac:chgData name="Jozef Lukajka" userId="b448bd4e-1b8f-4825-9191-fa2128acad5d" providerId="ADAL" clId="{C4C7C770-552A-456D-8235-52AB2E86FE29}" dt="2021-02-24T04:19:08.291" v="1038" actId="113"/>
          <ac:spMkLst>
            <pc:docMk/>
            <pc:sldMk cId="1681476713" sldId="258"/>
            <ac:spMk id="3" creationId="{00000000-0000-0000-0000-000000000000}"/>
          </ac:spMkLst>
        </pc:spChg>
      </pc:sldChg>
      <pc:sldChg chg="modSp">
        <pc:chgData name="Jozef Lukajka" userId="b448bd4e-1b8f-4825-9191-fa2128acad5d" providerId="ADAL" clId="{C4C7C770-552A-456D-8235-52AB2E86FE29}" dt="2021-02-24T03:33:13.312" v="215" actId="2711"/>
        <pc:sldMkLst>
          <pc:docMk/>
          <pc:sldMk cId="1853907064" sldId="318"/>
        </pc:sldMkLst>
        <pc:spChg chg="mod">
          <ac:chgData name="Jozef Lukajka" userId="b448bd4e-1b8f-4825-9191-fa2128acad5d" providerId="ADAL" clId="{C4C7C770-552A-456D-8235-52AB2E86FE29}" dt="2021-02-24T03:30:08.355" v="161" actId="207"/>
          <ac:spMkLst>
            <pc:docMk/>
            <pc:sldMk cId="1853907064" sldId="318"/>
            <ac:spMk id="2" creationId="{00000000-0000-0000-0000-000000000000}"/>
          </ac:spMkLst>
        </pc:spChg>
        <pc:spChg chg="mod">
          <ac:chgData name="Jozef Lukajka" userId="b448bd4e-1b8f-4825-9191-fa2128acad5d" providerId="ADAL" clId="{C4C7C770-552A-456D-8235-52AB2E86FE29}" dt="2021-02-24T03:33:13.312" v="215" actId="2711"/>
          <ac:spMkLst>
            <pc:docMk/>
            <pc:sldMk cId="1853907064" sldId="318"/>
            <ac:spMk id="3" creationId="{00000000-0000-0000-0000-000000000000}"/>
          </ac:spMkLst>
        </pc:spChg>
      </pc:sldChg>
      <pc:sldChg chg="modSp add">
        <pc:chgData name="Jozef Lukajka" userId="b448bd4e-1b8f-4825-9191-fa2128acad5d" providerId="ADAL" clId="{C4C7C770-552A-456D-8235-52AB2E86FE29}" dt="2021-02-24T03:31:47.431" v="214" actId="207"/>
        <pc:sldMkLst>
          <pc:docMk/>
          <pc:sldMk cId="2885557018" sldId="319"/>
        </pc:sldMkLst>
        <pc:spChg chg="mod">
          <ac:chgData name="Jozef Lukajka" userId="b448bd4e-1b8f-4825-9191-fa2128acad5d" providerId="ADAL" clId="{C4C7C770-552A-456D-8235-52AB2E86FE29}" dt="2021-02-24T03:31:47.431" v="214" actId="207"/>
          <ac:spMkLst>
            <pc:docMk/>
            <pc:sldMk cId="2885557018" sldId="319"/>
            <ac:spMk id="3" creationId="{00000000-0000-0000-0000-000000000000}"/>
          </ac:spMkLst>
        </pc:spChg>
      </pc:sldChg>
      <pc:sldChg chg="modSp add">
        <pc:chgData name="Jozef Lukajka" userId="b448bd4e-1b8f-4825-9191-fa2128acad5d" providerId="ADAL" clId="{C4C7C770-552A-456D-8235-52AB2E86FE29}" dt="2021-02-24T03:34:18.725" v="229" actId="207"/>
        <pc:sldMkLst>
          <pc:docMk/>
          <pc:sldMk cId="4052137278" sldId="320"/>
        </pc:sldMkLst>
        <pc:spChg chg="mod">
          <ac:chgData name="Jozef Lukajka" userId="b448bd4e-1b8f-4825-9191-fa2128acad5d" providerId="ADAL" clId="{C4C7C770-552A-456D-8235-52AB2E86FE29}" dt="2021-02-24T03:34:04.896" v="225" actId="20577"/>
          <ac:spMkLst>
            <pc:docMk/>
            <pc:sldMk cId="4052137278" sldId="320"/>
            <ac:spMk id="2" creationId="{00000000-0000-0000-0000-000000000000}"/>
          </ac:spMkLst>
        </pc:spChg>
        <pc:spChg chg="mod">
          <ac:chgData name="Jozef Lukajka" userId="b448bd4e-1b8f-4825-9191-fa2128acad5d" providerId="ADAL" clId="{C4C7C770-552A-456D-8235-52AB2E86FE29}" dt="2021-02-24T03:34:18.725" v="229" actId="207"/>
          <ac:spMkLst>
            <pc:docMk/>
            <pc:sldMk cId="4052137278" sldId="320"/>
            <ac:spMk id="3" creationId="{00000000-0000-0000-0000-000000000000}"/>
          </ac:spMkLst>
        </pc:spChg>
      </pc:sldChg>
      <pc:sldChg chg="modSp add">
        <pc:chgData name="Jozef Lukajka" userId="b448bd4e-1b8f-4825-9191-fa2128acad5d" providerId="ADAL" clId="{C4C7C770-552A-456D-8235-52AB2E86FE29}" dt="2021-02-24T03:35:04.940" v="235" actId="207"/>
        <pc:sldMkLst>
          <pc:docMk/>
          <pc:sldMk cId="3768118101" sldId="321"/>
        </pc:sldMkLst>
        <pc:spChg chg="mod">
          <ac:chgData name="Jozef Lukajka" userId="b448bd4e-1b8f-4825-9191-fa2128acad5d" providerId="ADAL" clId="{C4C7C770-552A-456D-8235-52AB2E86FE29}" dt="2021-02-24T03:35:04.940" v="235" actId="207"/>
          <ac:spMkLst>
            <pc:docMk/>
            <pc:sldMk cId="3768118101" sldId="321"/>
            <ac:spMk id="3" creationId="{00000000-0000-0000-0000-000000000000}"/>
          </ac:spMkLst>
        </pc:spChg>
      </pc:sldChg>
      <pc:sldChg chg="modSp add">
        <pc:chgData name="Jozef Lukajka" userId="b448bd4e-1b8f-4825-9191-fa2128acad5d" providerId="ADAL" clId="{C4C7C770-552A-456D-8235-52AB2E86FE29}" dt="2021-02-24T03:35:59.473" v="241" actId="207"/>
        <pc:sldMkLst>
          <pc:docMk/>
          <pc:sldMk cId="1611484901" sldId="322"/>
        </pc:sldMkLst>
        <pc:spChg chg="mod">
          <ac:chgData name="Jozef Lukajka" userId="b448bd4e-1b8f-4825-9191-fa2128acad5d" providerId="ADAL" clId="{C4C7C770-552A-456D-8235-52AB2E86FE29}" dt="2021-02-24T03:35:59.473" v="241" actId="207"/>
          <ac:spMkLst>
            <pc:docMk/>
            <pc:sldMk cId="1611484901" sldId="322"/>
            <ac:spMk id="3" creationId="{00000000-0000-0000-0000-000000000000}"/>
          </ac:spMkLst>
        </pc:spChg>
      </pc:sldChg>
      <pc:sldChg chg="modSp add">
        <pc:chgData name="Jozef Lukajka" userId="b448bd4e-1b8f-4825-9191-fa2128acad5d" providerId="ADAL" clId="{C4C7C770-552A-456D-8235-52AB2E86FE29}" dt="2021-02-24T04:19:38.157" v="1039" actId="5793"/>
        <pc:sldMkLst>
          <pc:docMk/>
          <pc:sldMk cId="413492542" sldId="323"/>
        </pc:sldMkLst>
        <pc:spChg chg="mod">
          <ac:chgData name="Jozef Lukajka" userId="b448bd4e-1b8f-4825-9191-fa2128acad5d" providerId="ADAL" clId="{C4C7C770-552A-456D-8235-52AB2E86FE29}" dt="2021-02-24T04:19:38.157" v="1039" actId="5793"/>
          <ac:spMkLst>
            <pc:docMk/>
            <pc:sldMk cId="413492542" sldId="323"/>
            <ac:spMk id="3" creationId="{00000000-0000-0000-0000-000000000000}"/>
          </ac:spMkLst>
        </pc:spChg>
      </pc:sldChg>
      <pc:sldChg chg="modSp add">
        <pc:chgData name="Jozef Lukajka" userId="b448bd4e-1b8f-4825-9191-fa2128acad5d" providerId="ADAL" clId="{C4C7C770-552A-456D-8235-52AB2E86FE29}" dt="2021-02-24T04:19:59.034" v="1041" actId="113"/>
        <pc:sldMkLst>
          <pc:docMk/>
          <pc:sldMk cId="1452678643" sldId="324"/>
        </pc:sldMkLst>
        <pc:spChg chg="mod">
          <ac:chgData name="Jozef Lukajka" userId="b448bd4e-1b8f-4825-9191-fa2128acad5d" providerId="ADAL" clId="{C4C7C770-552A-456D-8235-52AB2E86FE29}" dt="2021-02-24T03:37:55.128" v="250" actId="207"/>
          <ac:spMkLst>
            <pc:docMk/>
            <pc:sldMk cId="1452678643" sldId="324"/>
            <ac:spMk id="2" creationId="{00000000-0000-0000-0000-000000000000}"/>
          </ac:spMkLst>
        </pc:spChg>
        <pc:spChg chg="mod">
          <ac:chgData name="Jozef Lukajka" userId="b448bd4e-1b8f-4825-9191-fa2128acad5d" providerId="ADAL" clId="{C4C7C770-552A-456D-8235-52AB2E86FE29}" dt="2021-02-24T04:19:59.034" v="1041" actId="113"/>
          <ac:spMkLst>
            <pc:docMk/>
            <pc:sldMk cId="1452678643" sldId="324"/>
            <ac:spMk id="3" creationId="{00000000-0000-0000-0000-000000000000}"/>
          </ac:spMkLst>
        </pc:spChg>
      </pc:sldChg>
      <pc:sldChg chg="modSp add">
        <pc:chgData name="Jozef Lukajka" userId="b448bd4e-1b8f-4825-9191-fa2128acad5d" providerId="ADAL" clId="{C4C7C770-552A-456D-8235-52AB2E86FE29}" dt="2021-02-24T03:40:00.037" v="277" actId="207"/>
        <pc:sldMkLst>
          <pc:docMk/>
          <pc:sldMk cId="2847626036" sldId="325"/>
        </pc:sldMkLst>
        <pc:spChg chg="mod">
          <ac:chgData name="Jozef Lukajka" userId="b448bd4e-1b8f-4825-9191-fa2128acad5d" providerId="ADAL" clId="{C4C7C770-552A-456D-8235-52AB2E86FE29}" dt="2021-02-24T03:40:00.037" v="277" actId="207"/>
          <ac:spMkLst>
            <pc:docMk/>
            <pc:sldMk cId="2847626036" sldId="325"/>
            <ac:spMk id="3" creationId="{00000000-0000-0000-0000-000000000000}"/>
          </ac:spMkLst>
        </pc:spChg>
      </pc:sldChg>
      <pc:sldChg chg="modSp add">
        <pc:chgData name="Jozef Lukajka" userId="b448bd4e-1b8f-4825-9191-fa2128acad5d" providerId="ADAL" clId="{C4C7C770-552A-456D-8235-52AB2E86FE29}" dt="2021-02-24T03:42:43.386" v="399" actId="113"/>
        <pc:sldMkLst>
          <pc:docMk/>
          <pc:sldMk cId="3715153679" sldId="326"/>
        </pc:sldMkLst>
        <pc:spChg chg="mod">
          <ac:chgData name="Jozef Lukajka" userId="b448bd4e-1b8f-4825-9191-fa2128acad5d" providerId="ADAL" clId="{C4C7C770-552A-456D-8235-52AB2E86FE29}" dt="2021-02-24T03:42:43.386" v="399" actId="113"/>
          <ac:spMkLst>
            <pc:docMk/>
            <pc:sldMk cId="3715153679" sldId="326"/>
            <ac:spMk id="3" creationId="{00000000-0000-0000-0000-000000000000}"/>
          </ac:spMkLst>
        </pc:spChg>
      </pc:sldChg>
      <pc:sldChg chg="modSp add">
        <pc:chgData name="Jozef Lukajka" userId="b448bd4e-1b8f-4825-9191-fa2128acad5d" providerId="ADAL" clId="{C4C7C770-552A-456D-8235-52AB2E86FE29}" dt="2021-02-24T03:44:22.043" v="446" actId="207"/>
        <pc:sldMkLst>
          <pc:docMk/>
          <pc:sldMk cId="1296028237" sldId="327"/>
        </pc:sldMkLst>
        <pc:spChg chg="mod">
          <ac:chgData name="Jozef Lukajka" userId="b448bd4e-1b8f-4825-9191-fa2128acad5d" providerId="ADAL" clId="{C4C7C770-552A-456D-8235-52AB2E86FE29}" dt="2021-02-24T03:44:22.043" v="446" actId="207"/>
          <ac:spMkLst>
            <pc:docMk/>
            <pc:sldMk cId="1296028237" sldId="327"/>
            <ac:spMk id="3" creationId="{00000000-0000-0000-0000-000000000000}"/>
          </ac:spMkLst>
        </pc:spChg>
      </pc:sldChg>
      <pc:sldChg chg="modSp add">
        <pc:chgData name="Jozef Lukajka" userId="b448bd4e-1b8f-4825-9191-fa2128acad5d" providerId="ADAL" clId="{C4C7C770-552A-456D-8235-52AB2E86FE29}" dt="2021-02-24T03:47:41.282" v="497" actId="5793"/>
        <pc:sldMkLst>
          <pc:docMk/>
          <pc:sldMk cId="2770587765" sldId="328"/>
        </pc:sldMkLst>
        <pc:spChg chg="mod">
          <ac:chgData name="Jozef Lukajka" userId="b448bd4e-1b8f-4825-9191-fa2128acad5d" providerId="ADAL" clId="{C4C7C770-552A-456D-8235-52AB2E86FE29}" dt="2021-02-24T03:47:10.689" v="489" actId="207"/>
          <ac:spMkLst>
            <pc:docMk/>
            <pc:sldMk cId="2770587765" sldId="328"/>
            <ac:spMk id="2" creationId="{00000000-0000-0000-0000-000000000000}"/>
          </ac:spMkLst>
        </pc:spChg>
        <pc:spChg chg="mod">
          <ac:chgData name="Jozef Lukajka" userId="b448bd4e-1b8f-4825-9191-fa2128acad5d" providerId="ADAL" clId="{C4C7C770-552A-456D-8235-52AB2E86FE29}" dt="2021-02-24T03:47:41.282" v="497" actId="5793"/>
          <ac:spMkLst>
            <pc:docMk/>
            <pc:sldMk cId="2770587765" sldId="328"/>
            <ac:spMk id="3" creationId="{00000000-0000-0000-0000-000000000000}"/>
          </ac:spMkLst>
        </pc:spChg>
      </pc:sldChg>
      <pc:sldChg chg="modSp add">
        <pc:chgData name="Jozef Lukajka" userId="b448bd4e-1b8f-4825-9191-fa2128acad5d" providerId="ADAL" clId="{C4C7C770-552A-456D-8235-52AB2E86FE29}" dt="2021-02-24T03:50:07.289" v="542" actId="207"/>
        <pc:sldMkLst>
          <pc:docMk/>
          <pc:sldMk cId="416653093" sldId="329"/>
        </pc:sldMkLst>
        <pc:spChg chg="mod">
          <ac:chgData name="Jozef Lukajka" userId="b448bd4e-1b8f-4825-9191-fa2128acad5d" providerId="ADAL" clId="{C4C7C770-552A-456D-8235-52AB2E86FE29}" dt="2021-02-24T03:50:07.289" v="542" actId="207"/>
          <ac:spMkLst>
            <pc:docMk/>
            <pc:sldMk cId="416653093" sldId="329"/>
            <ac:spMk id="3" creationId="{00000000-0000-0000-0000-000000000000}"/>
          </ac:spMkLst>
        </pc:spChg>
      </pc:sldChg>
      <pc:sldChg chg="modSp add">
        <pc:chgData name="Jozef Lukajka" userId="b448bd4e-1b8f-4825-9191-fa2128acad5d" providerId="ADAL" clId="{C4C7C770-552A-456D-8235-52AB2E86FE29}" dt="2021-02-24T03:54:51.329" v="692" actId="113"/>
        <pc:sldMkLst>
          <pc:docMk/>
          <pc:sldMk cId="415925736" sldId="330"/>
        </pc:sldMkLst>
        <pc:spChg chg="mod">
          <ac:chgData name="Jozef Lukajka" userId="b448bd4e-1b8f-4825-9191-fa2128acad5d" providerId="ADAL" clId="{C4C7C770-552A-456D-8235-52AB2E86FE29}" dt="2021-02-24T03:52:02.296" v="579" actId="207"/>
          <ac:spMkLst>
            <pc:docMk/>
            <pc:sldMk cId="415925736" sldId="330"/>
            <ac:spMk id="2" creationId="{00000000-0000-0000-0000-000000000000}"/>
          </ac:spMkLst>
        </pc:spChg>
        <pc:spChg chg="mod">
          <ac:chgData name="Jozef Lukajka" userId="b448bd4e-1b8f-4825-9191-fa2128acad5d" providerId="ADAL" clId="{C4C7C770-552A-456D-8235-52AB2E86FE29}" dt="2021-02-24T03:54:51.329" v="692" actId="113"/>
          <ac:spMkLst>
            <pc:docMk/>
            <pc:sldMk cId="415925736" sldId="330"/>
            <ac:spMk id="3" creationId="{00000000-0000-0000-0000-000000000000}"/>
          </ac:spMkLst>
        </pc:spChg>
      </pc:sldChg>
      <pc:sldChg chg="modSp add">
        <pc:chgData name="Jozef Lukajka" userId="b448bd4e-1b8f-4825-9191-fa2128acad5d" providerId="ADAL" clId="{C4C7C770-552A-456D-8235-52AB2E86FE29}" dt="2021-02-24T03:56:41.733" v="746" actId="207"/>
        <pc:sldMkLst>
          <pc:docMk/>
          <pc:sldMk cId="2507238845" sldId="331"/>
        </pc:sldMkLst>
        <pc:spChg chg="mod">
          <ac:chgData name="Jozef Lukajka" userId="b448bd4e-1b8f-4825-9191-fa2128acad5d" providerId="ADAL" clId="{C4C7C770-552A-456D-8235-52AB2E86FE29}" dt="2021-02-24T03:55:35.608" v="718" actId="20577"/>
          <ac:spMkLst>
            <pc:docMk/>
            <pc:sldMk cId="2507238845" sldId="331"/>
            <ac:spMk id="2" creationId="{00000000-0000-0000-0000-000000000000}"/>
          </ac:spMkLst>
        </pc:spChg>
        <pc:spChg chg="mod">
          <ac:chgData name="Jozef Lukajka" userId="b448bd4e-1b8f-4825-9191-fa2128acad5d" providerId="ADAL" clId="{C4C7C770-552A-456D-8235-52AB2E86FE29}" dt="2021-02-24T03:56:41.733" v="746" actId="207"/>
          <ac:spMkLst>
            <pc:docMk/>
            <pc:sldMk cId="2507238845" sldId="331"/>
            <ac:spMk id="3" creationId="{00000000-0000-0000-0000-000000000000}"/>
          </ac:spMkLst>
        </pc:spChg>
      </pc:sldChg>
      <pc:sldChg chg="modSp add">
        <pc:chgData name="Jozef Lukajka" userId="b448bd4e-1b8f-4825-9191-fa2128acad5d" providerId="ADAL" clId="{C4C7C770-552A-456D-8235-52AB2E86FE29}" dt="2021-02-24T03:57:41.457" v="766" actId="207"/>
        <pc:sldMkLst>
          <pc:docMk/>
          <pc:sldMk cId="3295479050" sldId="332"/>
        </pc:sldMkLst>
        <pc:spChg chg="mod">
          <ac:chgData name="Jozef Lukajka" userId="b448bd4e-1b8f-4825-9191-fa2128acad5d" providerId="ADAL" clId="{C4C7C770-552A-456D-8235-52AB2E86FE29}" dt="2021-02-24T03:57:10.082" v="758" actId="20577"/>
          <ac:spMkLst>
            <pc:docMk/>
            <pc:sldMk cId="3295479050" sldId="332"/>
            <ac:spMk id="2" creationId="{00000000-0000-0000-0000-000000000000}"/>
          </ac:spMkLst>
        </pc:spChg>
        <pc:spChg chg="mod">
          <ac:chgData name="Jozef Lukajka" userId="b448bd4e-1b8f-4825-9191-fa2128acad5d" providerId="ADAL" clId="{C4C7C770-552A-456D-8235-52AB2E86FE29}" dt="2021-02-24T03:57:41.457" v="766" actId="207"/>
          <ac:spMkLst>
            <pc:docMk/>
            <pc:sldMk cId="3295479050" sldId="332"/>
            <ac:spMk id="3" creationId="{00000000-0000-0000-0000-000000000000}"/>
          </ac:spMkLst>
        </pc:spChg>
      </pc:sldChg>
      <pc:sldChg chg="modSp add">
        <pc:chgData name="Jozef Lukajka" userId="b448bd4e-1b8f-4825-9191-fa2128acad5d" providerId="ADAL" clId="{C4C7C770-552A-456D-8235-52AB2E86FE29}" dt="2021-02-24T04:01:15.267" v="827" actId="115"/>
        <pc:sldMkLst>
          <pc:docMk/>
          <pc:sldMk cId="278309293" sldId="333"/>
        </pc:sldMkLst>
        <pc:spChg chg="mod">
          <ac:chgData name="Jozef Lukajka" userId="b448bd4e-1b8f-4825-9191-fa2128acad5d" providerId="ADAL" clId="{C4C7C770-552A-456D-8235-52AB2E86FE29}" dt="2021-02-24T03:58:18.918" v="788" actId="20577"/>
          <ac:spMkLst>
            <pc:docMk/>
            <pc:sldMk cId="278309293" sldId="333"/>
            <ac:spMk id="2" creationId="{00000000-0000-0000-0000-000000000000}"/>
          </ac:spMkLst>
        </pc:spChg>
        <pc:spChg chg="mod">
          <ac:chgData name="Jozef Lukajka" userId="b448bd4e-1b8f-4825-9191-fa2128acad5d" providerId="ADAL" clId="{C4C7C770-552A-456D-8235-52AB2E86FE29}" dt="2021-02-24T04:01:15.267" v="827" actId="115"/>
          <ac:spMkLst>
            <pc:docMk/>
            <pc:sldMk cId="278309293" sldId="333"/>
            <ac:spMk id="3" creationId="{00000000-0000-0000-0000-000000000000}"/>
          </ac:spMkLst>
        </pc:spChg>
      </pc:sldChg>
      <pc:sldChg chg="modSp add">
        <pc:chgData name="Jozef Lukajka" userId="b448bd4e-1b8f-4825-9191-fa2128acad5d" providerId="ADAL" clId="{C4C7C770-552A-456D-8235-52AB2E86FE29}" dt="2021-02-24T04:20:45.917" v="1042" actId="207"/>
        <pc:sldMkLst>
          <pc:docMk/>
          <pc:sldMk cId="786177038" sldId="334"/>
        </pc:sldMkLst>
        <pc:spChg chg="mod">
          <ac:chgData name="Jozef Lukajka" userId="b448bd4e-1b8f-4825-9191-fa2128acad5d" providerId="ADAL" clId="{C4C7C770-552A-456D-8235-52AB2E86FE29}" dt="2021-02-24T04:03:42.178" v="839" actId="20577"/>
          <ac:spMkLst>
            <pc:docMk/>
            <pc:sldMk cId="786177038" sldId="334"/>
            <ac:spMk id="2" creationId="{00000000-0000-0000-0000-000000000000}"/>
          </ac:spMkLst>
        </pc:spChg>
        <pc:spChg chg="mod">
          <ac:chgData name="Jozef Lukajka" userId="b448bd4e-1b8f-4825-9191-fa2128acad5d" providerId="ADAL" clId="{C4C7C770-552A-456D-8235-52AB2E86FE29}" dt="2021-02-24T04:20:45.917" v="1042" actId="207"/>
          <ac:spMkLst>
            <pc:docMk/>
            <pc:sldMk cId="786177038" sldId="334"/>
            <ac:spMk id="3" creationId="{00000000-0000-0000-0000-000000000000}"/>
          </ac:spMkLst>
        </pc:spChg>
      </pc:sldChg>
      <pc:sldChg chg="modSp add">
        <pc:chgData name="Jozef Lukajka" userId="b448bd4e-1b8f-4825-9191-fa2128acad5d" providerId="ADAL" clId="{C4C7C770-552A-456D-8235-52AB2E86FE29}" dt="2021-02-24T04:18:30.721" v="1031" actId="20577"/>
        <pc:sldMkLst>
          <pc:docMk/>
          <pc:sldMk cId="3785493010" sldId="335"/>
        </pc:sldMkLst>
        <pc:spChg chg="mod">
          <ac:chgData name="Jozef Lukajka" userId="b448bd4e-1b8f-4825-9191-fa2128acad5d" providerId="ADAL" clId="{C4C7C770-552A-456D-8235-52AB2E86FE29}" dt="2021-02-24T04:18:30.721" v="1031" actId="20577"/>
          <ac:spMkLst>
            <pc:docMk/>
            <pc:sldMk cId="3785493010" sldId="335"/>
            <ac:spMk id="2" creationId="{00000000-0000-0000-0000-000000000000}"/>
          </ac:spMkLst>
        </pc:spChg>
        <pc:spChg chg="mod">
          <ac:chgData name="Jozef Lukajka" userId="b448bd4e-1b8f-4825-9191-fa2128acad5d" providerId="ADAL" clId="{C4C7C770-552A-456D-8235-52AB2E86FE29}" dt="2021-02-24T04:09:23.896" v="898" actId="20577"/>
          <ac:spMkLst>
            <pc:docMk/>
            <pc:sldMk cId="3785493010" sldId="335"/>
            <ac:spMk id="3" creationId="{00000000-0000-0000-0000-000000000000}"/>
          </ac:spMkLst>
        </pc:spChg>
      </pc:sldChg>
      <pc:sldChg chg="modSp add">
        <pc:chgData name="Jozef Lukajka" userId="b448bd4e-1b8f-4825-9191-fa2128acad5d" providerId="ADAL" clId="{C4C7C770-552A-456D-8235-52AB2E86FE29}" dt="2021-02-24T04:17:54.060" v="1030" actId="255"/>
        <pc:sldMkLst>
          <pc:docMk/>
          <pc:sldMk cId="4216242470" sldId="336"/>
        </pc:sldMkLst>
        <pc:spChg chg="mod">
          <ac:chgData name="Jozef Lukajka" userId="b448bd4e-1b8f-4825-9191-fa2128acad5d" providerId="ADAL" clId="{C4C7C770-552A-456D-8235-52AB2E86FE29}" dt="2021-02-24T04:11:53.518" v="916" actId="207"/>
          <ac:spMkLst>
            <pc:docMk/>
            <pc:sldMk cId="4216242470" sldId="336"/>
            <ac:spMk id="2" creationId="{00000000-0000-0000-0000-000000000000}"/>
          </ac:spMkLst>
        </pc:spChg>
        <pc:spChg chg="mod">
          <ac:chgData name="Jozef Lukajka" userId="b448bd4e-1b8f-4825-9191-fa2128acad5d" providerId="ADAL" clId="{C4C7C770-552A-456D-8235-52AB2E86FE29}" dt="2021-02-24T04:17:54.060" v="1030" actId="255"/>
          <ac:spMkLst>
            <pc:docMk/>
            <pc:sldMk cId="4216242470" sldId="336"/>
            <ac:spMk id="3" creationId="{00000000-0000-0000-0000-000000000000}"/>
          </ac:spMkLst>
        </pc:spChg>
      </pc:sldChg>
      <pc:sldChg chg="del">
        <pc:chgData name="Jozef Lukajka" userId="b448bd4e-1b8f-4825-9191-fa2128acad5d" providerId="ADAL" clId="{C4C7C770-552A-456D-8235-52AB2E86FE29}" dt="2021-02-24T03:29:32.479" v="159" actId="2696"/>
        <pc:sldMkLst>
          <pc:docMk/>
          <pc:sldMk cId="3469425807" sldId="339"/>
        </pc:sldMkLst>
      </pc:sldChg>
      <pc:sldChg chg="del">
        <pc:chgData name="Jozef Lukajka" userId="b448bd4e-1b8f-4825-9191-fa2128acad5d" providerId="ADAL" clId="{C4C7C770-552A-456D-8235-52AB2E86FE29}" dt="2021-02-24T03:29:26.619" v="153" actId="2696"/>
        <pc:sldMkLst>
          <pc:docMk/>
          <pc:sldMk cId="1246936594" sldId="340"/>
        </pc:sldMkLst>
      </pc:sldChg>
      <pc:sldChg chg="del">
        <pc:chgData name="Jozef Lukajka" userId="b448bd4e-1b8f-4825-9191-fa2128acad5d" providerId="ADAL" clId="{C4C7C770-552A-456D-8235-52AB2E86FE29}" dt="2021-02-24T03:29:27.010" v="154" actId="2696"/>
        <pc:sldMkLst>
          <pc:docMk/>
          <pc:sldMk cId="2689753508" sldId="341"/>
        </pc:sldMkLst>
      </pc:sldChg>
      <pc:sldChg chg="del">
        <pc:chgData name="Jozef Lukajka" userId="b448bd4e-1b8f-4825-9191-fa2128acad5d" providerId="ADAL" clId="{C4C7C770-552A-456D-8235-52AB2E86FE29}" dt="2021-02-24T03:29:31.611" v="158" actId="2696"/>
        <pc:sldMkLst>
          <pc:docMk/>
          <pc:sldMk cId="2461263354" sldId="342"/>
        </pc:sldMkLst>
      </pc:sldChg>
      <pc:sldChg chg="del">
        <pc:chgData name="Jozef Lukajka" userId="b448bd4e-1b8f-4825-9191-fa2128acad5d" providerId="ADAL" clId="{C4C7C770-552A-456D-8235-52AB2E86FE29}" dt="2021-02-24T03:29:23.241" v="149" actId="2696"/>
        <pc:sldMkLst>
          <pc:docMk/>
          <pc:sldMk cId="1704524271" sldId="343"/>
        </pc:sldMkLst>
      </pc:sldChg>
      <pc:sldChg chg="del">
        <pc:chgData name="Jozef Lukajka" userId="b448bd4e-1b8f-4825-9191-fa2128acad5d" providerId="ADAL" clId="{C4C7C770-552A-456D-8235-52AB2E86FE29}" dt="2021-02-24T03:29:23.420" v="150" actId="2696"/>
        <pc:sldMkLst>
          <pc:docMk/>
          <pc:sldMk cId="2892190997" sldId="344"/>
        </pc:sldMkLst>
      </pc:sldChg>
      <pc:sldChg chg="del">
        <pc:chgData name="Jozef Lukajka" userId="b448bd4e-1b8f-4825-9191-fa2128acad5d" providerId="ADAL" clId="{C4C7C770-552A-456D-8235-52AB2E86FE29}" dt="2021-02-24T03:29:24.241" v="151" actId="2696"/>
        <pc:sldMkLst>
          <pc:docMk/>
          <pc:sldMk cId="2065036909" sldId="345"/>
        </pc:sldMkLst>
      </pc:sldChg>
      <pc:sldChg chg="del">
        <pc:chgData name="Jozef Lukajka" userId="b448bd4e-1b8f-4825-9191-fa2128acad5d" providerId="ADAL" clId="{C4C7C770-552A-456D-8235-52AB2E86FE29}" dt="2021-02-24T03:29:24.640" v="152" actId="2696"/>
        <pc:sldMkLst>
          <pc:docMk/>
          <pc:sldMk cId="593846749" sldId="346"/>
        </pc:sldMkLst>
      </pc:sldChg>
      <pc:sldChg chg="del">
        <pc:chgData name="Jozef Lukajka" userId="b448bd4e-1b8f-4825-9191-fa2128acad5d" providerId="ADAL" clId="{C4C7C770-552A-456D-8235-52AB2E86FE29}" dt="2021-02-24T03:29:27.552" v="155" actId="2696"/>
        <pc:sldMkLst>
          <pc:docMk/>
          <pc:sldMk cId="1821139333" sldId="347"/>
        </pc:sldMkLst>
      </pc:sldChg>
      <pc:sldChg chg="del">
        <pc:chgData name="Jozef Lukajka" userId="b448bd4e-1b8f-4825-9191-fa2128acad5d" providerId="ADAL" clId="{C4C7C770-552A-456D-8235-52AB2E86FE29}" dt="2021-02-24T03:29:28.634" v="156" actId="2696"/>
        <pc:sldMkLst>
          <pc:docMk/>
          <pc:sldMk cId="1176648016" sldId="348"/>
        </pc:sldMkLst>
      </pc:sldChg>
      <pc:sldChg chg="del">
        <pc:chgData name="Jozef Lukajka" userId="b448bd4e-1b8f-4825-9191-fa2128acad5d" providerId="ADAL" clId="{C4C7C770-552A-456D-8235-52AB2E86FE29}" dt="2021-02-24T03:29:30.145" v="157" actId="2696"/>
        <pc:sldMkLst>
          <pc:docMk/>
          <pc:sldMk cId="2721879703" sldId="349"/>
        </pc:sldMkLst>
      </pc:sldChg>
    </pc:docChg>
  </pc:docChgLst>
  <pc:docChgLst>
    <pc:chgData name="Jozef Lukajka" userId="b448bd4e-1b8f-4825-9191-fa2128acad5d" providerId="ADAL" clId="{EABA91C7-387A-4F9D-A997-0523CE736A44}"/>
    <pc:docChg chg="undo custSel addSld delSld modSld">
      <pc:chgData name="Jozef Lukajka" userId="b448bd4e-1b8f-4825-9191-fa2128acad5d" providerId="ADAL" clId="{EABA91C7-387A-4F9D-A997-0523CE736A44}" dt="2021-09-01T10:13:45.634" v="1218" actId="20577"/>
      <pc:docMkLst>
        <pc:docMk/>
      </pc:docMkLst>
      <pc:sldChg chg="modSp mod">
        <pc:chgData name="Jozef Lukajka" userId="b448bd4e-1b8f-4825-9191-fa2128acad5d" providerId="ADAL" clId="{EABA91C7-387A-4F9D-A997-0523CE736A44}" dt="2021-09-01T08:33:15.426" v="453" actId="207"/>
        <pc:sldMkLst>
          <pc:docMk/>
          <pc:sldMk cId="2403806968" sldId="257"/>
        </pc:sldMkLst>
        <pc:spChg chg="mod">
          <ac:chgData name="Jozef Lukajka" userId="b448bd4e-1b8f-4825-9191-fa2128acad5d" providerId="ADAL" clId="{EABA91C7-387A-4F9D-A997-0523CE736A44}" dt="2021-09-01T08:33:15.426" v="453" actId="207"/>
          <ac:spMkLst>
            <pc:docMk/>
            <pc:sldMk cId="2403806968" sldId="257"/>
            <ac:spMk id="3" creationId="{00000000-0000-0000-0000-000000000000}"/>
          </ac:spMkLst>
        </pc:spChg>
      </pc:sldChg>
      <pc:sldChg chg="modSp mod">
        <pc:chgData name="Jozef Lukajka" userId="b448bd4e-1b8f-4825-9191-fa2128acad5d" providerId="ADAL" clId="{EABA91C7-387A-4F9D-A997-0523CE736A44}" dt="2021-09-01T08:32:05.337" v="440" actId="368"/>
        <pc:sldMkLst>
          <pc:docMk/>
          <pc:sldMk cId="1681476713" sldId="258"/>
        </pc:sldMkLst>
        <pc:spChg chg="mod">
          <ac:chgData name="Jozef Lukajka" userId="b448bd4e-1b8f-4825-9191-fa2128acad5d" providerId="ADAL" clId="{EABA91C7-387A-4F9D-A997-0523CE736A44}" dt="2021-09-01T08:29:09.977" v="9" actId="255"/>
          <ac:spMkLst>
            <pc:docMk/>
            <pc:sldMk cId="1681476713" sldId="258"/>
            <ac:spMk id="2" creationId="{00000000-0000-0000-0000-000000000000}"/>
          </ac:spMkLst>
        </pc:spChg>
        <pc:spChg chg="mod">
          <ac:chgData name="Jozef Lukajka" userId="b448bd4e-1b8f-4825-9191-fa2128acad5d" providerId="ADAL" clId="{EABA91C7-387A-4F9D-A997-0523CE736A44}" dt="2021-09-01T08:32:05.337" v="440" actId="368"/>
          <ac:spMkLst>
            <pc:docMk/>
            <pc:sldMk cId="1681476713" sldId="258"/>
            <ac:spMk id="3" creationId="{00000000-0000-0000-0000-000000000000}"/>
          </ac:spMkLst>
        </pc:spChg>
      </pc:sldChg>
      <pc:sldChg chg="modSp mod">
        <pc:chgData name="Jozef Lukajka" userId="b448bd4e-1b8f-4825-9191-fa2128acad5d" providerId="ADAL" clId="{EABA91C7-387A-4F9D-A997-0523CE736A44}" dt="2021-09-01T08:34:21.985" v="463" actId="207"/>
        <pc:sldMkLst>
          <pc:docMk/>
          <pc:sldMk cId="1006477520" sldId="324"/>
        </pc:sldMkLst>
        <pc:spChg chg="mod">
          <ac:chgData name="Jozef Lukajka" userId="b448bd4e-1b8f-4825-9191-fa2128acad5d" providerId="ADAL" clId="{EABA91C7-387A-4F9D-A997-0523CE736A44}" dt="2021-09-01T08:34:21.985" v="463" actId="207"/>
          <ac:spMkLst>
            <pc:docMk/>
            <pc:sldMk cId="1006477520" sldId="324"/>
            <ac:spMk id="2" creationId="{00000000-0000-0000-0000-000000000000}"/>
          </ac:spMkLst>
        </pc:spChg>
        <pc:spChg chg="mod">
          <ac:chgData name="Jozef Lukajka" userId="b448bd4e-1b8f-4825-9191-fa2128acad5d" providerId="ADAL" clId="{EABA91C7-387A-4F9D-A997-0523CE736A44}" dt="2021-09-01T08:34:04.538" v="460" actId="27636"/>
          <ac:spMkLst>
            <pc:docMk/>
            <pc:sldMk cId="1006477520" sldId="324"/>
            <ac:spMk id="3" creationId="{00000000-0000-0000-0000-000000000000}"/>
          </ac:spMkLst>
        </pc:spChg>
      </pc:sldChg>
      <pc:sldChg chg="modSp add mod">
        <pc:chgData name="Jozef Lukajka" userId="b448bd4e-1b8f-4825-9191-fa2128acad5d" providerId="ADAL" clId="{EABA91C7-387A-4F9D-A997-0523CE736A44}" dt="2021-09-01T09:25:19.649" v="500" actId="123"/>
        <pc:sldMkLst>
          <pc:docMk/>
          <pc:sldMk cId="2390801584" sldId="325"/>
        </pc:sldMkLst>
        <pc:spChg chg="mod">
          <ac:chgData name="Jozef Lukajka" userId="b448bd4e-1b8f-4825-9191-fa2128acad5d" providerId="ADAL" clId="{EABA91C7-387A-4F9D-A997-0523CE736A44}" dt="2021-09-01T09:25:19.649" v="500" actId="123"/>
          <ac:spMkLst>
            <pc:docMk/>
            <pc:sldMk cId="2390801584" sldId="325"/>
            <ac:spMk id="3" creationId="{00000000-0000-0000-0000-000000000000}"/>
          </ac:spMkLst>
        </pc:spChg>
      </pc:sldChg>
      <pc:sldChg chg="del">
        <pc:chgData name="Jozef Lukajka" userId="b448bd4e-1b8f-4825-9191-fa2128acad5d" providerId="ADAL" clId="{EABA91C7-387A-4F9D-A997-0523CE736A44}" dt="2021-09-01T09:24:26.037" v="480" actId="47"/>
        <pc:sldMkLst>
          <pc:docMk/>
          <pc:sldMk cId="3179664754" sldId="325"/>
        </pc:sldMkLst>
      </pc:sldChg>
      <pc:sldChg chg="modSp add mod">
        <pc:chgData name="Jozef Lukajka" userId="b448bd4e-1b8f-4825-9191-fa2128acad5d" providerId="ADAL" clId="{EABA91C7-387A-4F9D-A997-0523CE736A44}" dt="2021-09-01T09:27:36.244" v="510" actId="207"/>
        <pc:sldMkLst>
          <pc:docMk/>
          <pc:sldMk cId="1743070597" sldId="326"/>
        </pc:sldMkLst>
        <pc:spChg chg="mod">
          <ac:chgData name="Jozef Lukajka" userId="b448bd4e-1b8f-4825-9191-fa2128acad5d" providerId="ADAL" clId="{EABA91C7-387A-4F9D-A997-0523CE736A44}" dt="2021-09-01T09:27:18.112" v="503" actId="207"/>
          <ac:spMkLst>
            <pc:docMk/>
            <pc:sldMk cId="1743070597" sldId="326"/>
            <ac:spMk id="2" creationId="{00000000-0000-0000-0000-000000000000}"/>
          </ac:spMkLst>
        </pc:spChg>
        <pc:spChg chg="mod">
          <ac:chgData name="Jozef Lukajka" userId="b448bd4e-1b8f-4825-9191-fa2128acad5d" providerId="ADAL" clId="{EABA91C7-387A-4F9D-A997-0523CE736A44}" dt="2021-09-01T09:27:36.244" v="510" actId="207"/>
          <ac:spMkLst>
            <pc:docMk/>
            <pc:sldMk cId="1743070597" sldId="326"/>
            <ac:spMk id="3" creationId="{00000000-0000-0000-0000-000000000000}"/>
          </ac:spMkLst>
        </pc:spChg>
      </pc:sldChg>
      <pc:sldChg chg="del">
        <pc:chgData name="Jozef Lukajka" userId="b448bd4e-1b8f-4825-9191-fa2128acad5d" providerId="ADAL" clId="{EABA91C7-387A-4F9D-A997-0523CE736A44}" dt="2021-09-01T09:24:26.413" v="481" actId="47"/>
        <pc:sldMkLst>
          <pc:docMk/>
          <pc:sldMk cId="1857780853" sldId="326"/>
        </pc:sldMkLst>
      </pc:sldChg>
      <pc:sldChg chg="modSp add mod">
        <pc:chgData name="Jozef Lukajka" userId="b448bd4e-1b8f-4825-9191-fa2128acad5d" providerId="ADAL" clId="{EABA91C7-387A-4F9D-A997-0523CE736A44}" dt="2021-09-01T09:30:10.193" v="523" actId="123"/>
        <pc:sldMkLst>
          <pc:docMk/>
          <pc:sldMk cId="1238075056" sldId="327"/>
        </pc:sldMkLst>
        <pc:spChg chg="mod">
          <ac:chgData name="Jozef Lukajka" userId="b448bd4e-1b8f-4825-9191-fa2128acad5d" providerId="ADAL" clId="{EABA91C7-387A-4F9D-A997-0523CE736A44}" dt="2021-09-01T09:30:10.193" v="523" actId="123"/>
          <ac:spMkLst>
            <pc:docMk/>
            <pc:sldMk cId="1238075056" sldId="327"/>
            <ac:spMk id="3" creationId="{00000000-0000-0000-0000-000000000000}"/>
          </ac:spMkLst>
        </pc:spChg>
      </pc:sldChg>
      <pc:sldChg chg="del">
        <pc:chgData name="Jozef Lukajka" userId="b448bd4e-1b8f-4825-9191-fa2128acad5d" providerId="ADAL" clId="{EABA91C7-387A-4F9D-A997-0523CE736A44}" dt="2021-09-01T09:24:27.448" v="482" actId="47"/>
        <pc:sldMkLst>
          <pc:docMk/>
          <pc:sldMk cId="3450343593" sldId="327"/>
        </pc:sldMkLst>
      </pc:sldChg>
      <pc:sldChg chg="modSp add mod">
        <pc:chgData name="Jozef Lukajka" userId="b448bd4e-1b8f-4825-9191-fa2128acad5d" providerId="ADAL" clId="{EABA91C7-387A-4F9D-A997-0523CE736A44}" dt="2021-09-01T09:33:47.500" v="610" actId="113"/>
        <pc:sldMkLst>
          <pc:docMk/>
          <pc:sldMk cId="1174166459" sldId="328"/>
        </pc:sldMkLst>
        <pc:spChg chg="mod">
          <ac:chgData name="Jozef Lukajka" userId="b448bd4e-1b8f-4825-9191-fa2128acad5d" providerId="ADAL" clId="{EABA91C7-387A-4F9D-A997-0523CE736A44}" dt="2021-09-01T09:33:47.500" v="610" actId="113"/>
          <ac:spMkLst>
            <pc:docMk/>
            <pc:sldMk cId="1174166459" sldId="328"/>
            <ac:spMk id="3" creationId="{00000000-0000-0000-0000-000000000000}"/>
          </ac:spMkLst>
        </pc:spChg>
      </pc:sldChg>
      <pc:sldChg chg="del">
        <pc:chgData name="Jozef Lukajka" userId="b448bd4e-1b8f-4825-9191-fa2128acad5d" providerId="ADAL" clId="{EABA91C7-387A-4F9D-A997-0523CE736A44}" dt="2021-09-01T09:24:15.056" v="464" actId="47"/>
        <pc:sldMkLst>
          <pc:docMk/>
          <pc:sldMk cId="2740816375" sldId="328"/>
        </pc:sldMkLst>
      </pc:sldChg>
      <pc:sldChg chg="del">
        <pc:chgData name="Jozef Lukajka" userId="b448bd4e-1b8f-4825-9191-fa2128acad5d" providerId="ADAL" clId="{EABA91C7-387A-4F9D-A997-0523CE736A44}" dt="2021-09-01T09:24:15.343" v="465" actId="47"/>
        <pc:sldMkLst>
          <pc:docMk/>
          <pc:sldMk cId="131818084" sldId="329"/>
        </pc:sldMkLst>
      </pc:sldChg>
      <pc:sldChg chg="modSp add mod">
        <pc:chgData name="Jozef Lukajka" userId="b448bd4e-1b8f-4825-9191-fa2128acad5d" providerId="ADAL" clId="{EABA91C7-387A-4F9D-A997-0523CE736A44}" dt="2021-09-01T09:33:43.127" v="609" actId="113"/>
        <pc:sldMkLst>
          <pc:docMk/>
          <pc:sldMk cId="3923140990" sldId="329"/>
        </pc:sldMkLst>
        <pc:spChg chg="mod">
          <ac:chgData name="Jozef Lukajka" userId="b448bd4e-1b8f-4825-9191-fa2128acad5d" providerId="ADAL" clId="{EABA91C7-387A-4F9D-A997-0523CE736A44}" dt="2021-09-01T09:33:43.127" v="609" actId="113"/>
          <ac:spMkLst>
            <pc:docMk/>
            <pc:sldMk cId="3923140990" sldId="329"/>
            <ac:spMk id="3" creationId="{00000000-0000-0000-0000-000000000000}"/>
          </ac:spMkLst>
        </pc:spChg>
      </pc:sldChg>
      <pc:sldChg chg="del">
        <pc:chgData name="Jozef Lukajka" userId="b448bd4e-1b8f-4825-9191-fa2128acad5d" providerId="ADAL" clId="{EABA91C7-387A-4F9D-A997-0523CE736A44}" dt="2021-09-01T09:24:15.935" v="466" actId="47"/>
        <pc:sldMkLst>
          <pc:docMk/>
          <pc:sldMk cId="3121448596" sldId="330"/>
        </pc:sldMkLst>
      </pc:sldChg>
      <pc:sldChg chg="modSp add mod">
        <pc:chgData name="Jozef Lukajka" userId="b448bd4e-1b8f-4825-9191-fa2128acad5d" providerId="ADAL" clId="{EABA91C7-387A-4F9D-A997-0523CE736A44}" dt="2021-09-01T09:35:29.046" v="621" actId="207"/>
        <pc:sldMkLst>
          <pc:docMk/>
          <pc:sldMk cId="3735694577" sldId="330"/>
        </pc:sldMkLst>
        <pc:spChg chg="mod">
          <ac:chgData name="Jozef Lukajka" userId="b448bd4e-1b8f-4825-9191-fa2128acad5d" providerId="ADAL" clId="{EABA91C7-387A-4F9D-A997-0523CE736A44}" dt="2021-09-01T09:35:29.046" v="621" actId="207"/>
          <ac:spMkLst>
            <pc:docMk/>
            <pc:sldMk cId="3735694577" sldId="330"/>
            <ac:spMk id="3" creationId="{00000000-0000-0000-0000-000000000000}"/>
          </ac:spMkLst>
        </pc:spChg>
      </pc:sldChg>
      <pc:sldChg chg="modSp add mod">
        <pc:chgData name="Jozef Lukajka" userId="b448bd4e-1b8f-4825-9191-fa2128acad5d" providerId="ADAL" clId="{EABA91C7-387A-4F9D-A997-0523CE736A44}" dt="2021-09-01T09:37:48.863" v="657" actId="113"/>
        <pc:sldMkLst>
          <pc:docMk/>
          <pc:sldMk cId="2804475" sldId="331"/>
        </pc:sldMkLst>
        <pc:spChg chg="mod">
          <ac:chgData name="Jozef Lukajka" userId="b448bd4e-1b8f-4825-9191-fa2128acad5d" providerId="ADAL" clId="{EABA91C7-387A-4F9D-A997-0523CE736A44}" dt="2021-09-01T09:37:48.863" v="657" actId="113"/>
          <ac:spMkLst>
            <pc:docMk/>
            <pc:sldMk cId="2804475" sldId="331"/>
            <ac:spMk id="3" creationId="{00000000-0000-0000-0000-000000000000}"/>
          </ac:spMkLst>
        </pc:spChg>
      </pc:sldChg>
      <pc:sldChg chg="del">
        <pc:chgData name="Jozef Lukajka" userId="b448bd4e-1b8f-4825-9191-fa2128acad5d" providerId="ADAL" clId="{EABA91C7-387A-4F9D-A997-0523CE736A44}" dt="2021-09-01T09:24:16.134" v="467" actId="47"/>
        <pc:sldMkLst>
          <pc:docMk/>
          <pc:sldMk cId="1584737155" sldId="332"/>
        </pc:sldMkLst>
      </pc:sldChg>
      <pc:sldChg chg="modSp add mod">
        <pc:chgData name="Jozef Lukajka" userId="b448bd4e-1b8f-4825-9191-fa2128acad5d" providerId="ADAL" clId="{EABA91C7-387A-4F9D-A997-0523CE736A44}" dt="2021-09-01T09:38:51.127" v="675" actId="207"/>
        <pc:sldMkLst>
          <pc:docMk/>
          <pc:sldMk cId="2835999795" sldId="332"/>
        </pc:sldMkLst>
        <pc:spChg chg="mod">
          <ac:chgData name="Jozef Lukajka" userId="b448bd4e-1b8f-4825-9191-fa2128acad5d" providerId="ADAL" clId="{EABA91C7-387A-4F9D-A997-0523CE736A44}" dt="2021-09-01T09:38:51.127" v="675" actId="207"/>
          <ac:spMkLst>
            <pc:docMk/>
            <pc:sldMk cId="2835999795" sldId="332"/>
            <ac:spMk id="3" creationId="{00000000-0000-0000-0000-000000000000}"/>
          </ac:spMkLst>
        </pc:spChg>
      </pc:sldChg>
      <pc:sldChg chg="del">
        <pc:chgData name="Jozef Lukajka" userId="b448bd4e-1b8f-4825-9191-fa2128acad5d" providerId="ADAL" clId="{EABA91C7-387A-4F9D-A997-0523CE736A44}" dt="2021-09-01T09:24:16.675" v="468" actId="47"/>
        <pc:sldMkLst>
          <pc:docMk/>
          <pc:sldMk cId="2589193163" sldId="333"/>
        </pc:sldMkLst>
      </pc:sldChg>
      <pc:sldChg chg="modSp add mod">
        <pc:chgData name="Jozef Lukajka" userId="b448bd4e-1b8f-4825-9191-fa2128acad5d" providerId="ADAL" clId="{EABA91C7-387A-4F9D-A997-0523CE736A44}" dt="2021-09-01T09:39:47.583" v="683" actId="5793"/>
        <pc:sldMkLst>
          <pc:docMk/>
          <pc:sldMk cId="3756145039" sldId="333"/>
        </pc:sldMkLst>
        <pc:spChg chg="mod">
          <ac:chgData name="Jozef Lukajka" userId="b448bd4e-1b8f-4825-9191-fa2128acad5d" providerId="ADAL" clId="{EABA91C7-387A-4F9D-A997-0523CE736A44}" dt="2021-09-01T09:39:47.583" v="683" actId="5793"/>
          <ac:spMkLst>
            <pc:docMk/>
            <pc:sldMk cId="3756145039" sldId="333"/>
            <ac:spMk id="3" creationId="{00000000-0000-0000-0000-000000000000}"/>
          </ac:spMkLst>
        </pc:spChg>
      </pc:sldChg>
      <pc:sldChg chg="modSp add mod">
        <pc:chgData name="Jozef Lukajka" userId="b448bd4e-1b8f-4825-9191-fa2128acad5d" providerId="ADAL" clId="{EABA91C7-387A-4F9D-A997-0523CE736A44}" dt="2021-09-01T09:45:16.392" v="860" actId="207"/>
        <pc:sldMkLst>
          <pc:docMk/>
          <pc:sldMk cId="120330905" sldId="334"/>
        </pc:sldMkLst>
        <pc:spChg chg="mod">
          <ac:chgData name="Jozef Lukajka" userId="b448bd4e-1b8f-4825-9191-fa2128acad5d" providerId="ADAL" clId="{EABA91C7-387A-4F9D-A997-0523CE736A44}" dt="2021-09-01T09:45:16.392" v="860" actId="207"/>
          <ac:spMkLst>
            <pc:docMk/>
            <pc:sldMk cId="120330905" sldId="334"/>
            <ac:spMk id="3" creationId="{00000000-0000-0000-0000-000000000000}"/>
          </ac:spMkLst>
        </pc:spChg>
      </pc:sldChg>
      <pc:sldChg chg="del">
        <pc:chgData name="Jozef Lukajka" userId="b448bd4e-1b8f-4825-9191-fa2128acad5d" providerId="ADAL" clId="{EABA91C7-387A-4F9D-A997-0523CE736A44}" dt="2021-09-01T09:24:17.286" v="469" actId="47"/>
        <pc:sldMkLst>
          <pc:docMk/>
          <pc:sldMk cId="2603127993" sldId="334"/>
        </pc:sldMkLst>
      </pc:sldChg>
      <pc:sldChg chg="modSp add mod">
        <pc:chgData name="Jozef Lukajka" userId="b448bd4e-1b8f-4825-9191-fa2128acad5d" providerId="ADAL" clId="{EABA91C7-387A-4F9D-A997-0523CE736A44}" dt="2021-09-01T09:50:47.459" v="973" actId="207"/>
        <pc:sldMkLst>
          <pc:docMk/>
          <pc:sldMk cId="2500522321" sldId="335"/>
        </pc:sldMkLst>
        <pc:spChg chg="mod">
          <ac:chgData name="Jozef Lukajka" userId="b448bd4e-1b8f-4825-9191-fa2128acad5d" providerId="ADAL" clId="{EABA91C7-387A-4F9D-A997-0523CE736A44}" dt="2021-09-01T09:50:47.459" v="973" actId="207"/>
          <ac:spMkLst>
            <pc:docMk/>
            <pc:sldMk cId="2500522321" sldId="335"/>
            <ac:spMk id="3" creationId="{00000000-0000-0000-0000-000000000000}"/>
          </ac:spMkLst>
        </pc:spChg>
      </pc:sldChg>
      <pc:sldChg chg="del">
        <pc:chgData name="Jozef Lukajka" userId="b448bd4e-1b8f-4825-9191-fa2128acad5d" providerId="ADAL" clId="{EABA91C7-387A-4F9D-A997-0523CE736A44}" dt="2021-09-01T09:24:17.493" v="470" actId="47"/>
        <pc:sldMkLst>
          <pc:docMk/>
          <pc:sldMk cId="4168810690" sldId="335"/>
        </pc:sldMkLst>
      </pc:sldChg>
      <pc:sldChg chg="modSp add mod">
        <pc:chgData name="Jozef Lukajka" userId="b448bd4e-1b8f-4825-9191-fa2128acad5d" providerId="ADAL" clId="{EABA91C7-387A-4F9D-A997-0523CE736A44}" dt="2021-09-01T09:52:58.915" v="986" actId="207"/>
        <pc:sldMkLst>
          <pc:docMk/>
          <pc:sldMk cId="3392247708" sldId="336"/>
        </pc:sldMkLst>
        <pc:spChg chg="mod">
          <ac:chgData name="Jozef Lukajka" userId="b448bd4e-1b8f-4825-9191-fa2128acad5d" providerId="ADAL" clId="{EABA91C7-387A-4F9D-A997-0523CE736A44}" dt="2021-09-01T09:52:36.492" v="977" actId="207"/>
          <ac:spMkLst>
            <pc:docMk/>
            <pc:sldMk cId="3392247708" sldId="336"/>
            <ac:spMk id="2" creationId="{00000000-0000-0000-0000-000000000000}"/>
          </ac:spMkLst>
        </pc:spChg>
        <pc:spChg chg="mod">
          <ac:chgData name="Jozef Lukajka" userId="b448bd4e-1b8f-4825-9191-fa2128acad5d" providerId="ADAL" clId="{EABA91C7-387A-4F9D-A997-0523CE736A44}" dt="2021-09-01T09:52:58.915" v="986" actId="207"/>
          <ac:spMkLst>
            <pc:docMk/>
            <pc:sldMk cId="3392247708" sldId="336"/>
            <ac:spMk id="3" creationId="{00000000-0000-0000-0000-000000000000}"/>
          </ac:spMkLst>
        </pc:spChg>
      </pc:sldChg>
      <pc:sldChg chg="del">
        <pc:chgData name="Jozef Lukajka" userId="b448bd4e-1b8f-4825-9191-fa2128acad5d" providerId="ADAL" clId="{EABA91C7-387A-4F9D-A997-0523CE736A44}" dt="2021-09-01T09:24:18.115" v="471" actId="47"/>
        <pc:sldMkLst>
          <pc:docMk/>
          <pc:sldMk cId="4107044153" sldId="336"/>
        </pc:sldMkLst>
      </pc:sldChg>
      <pc:sldChg chg="modSp add mod">
        <pc:chgData name="Jozef Lukajka" userId="b448bd4e-1b8f-4825-9191-fa2128acad5d" providerId="ADAL" clId="{EABA91C7-387A-4F9D-A997-0523CE736A44}" dt="2021-09-01T09:53:38.435" v="992" actId="207"/>
        <pc:sldMkLst>
          <pc:docMk/>
          <pc:sldMk cId="1185177024" sldId="337"/>
        </pc:sldMkLst>
        <pc:spChg chg="mod">
          <ac:chgData name="Jozef Lukajka" userId="b448bd4e-1b8f-4825-9191-fa2128acad5d" providerId="ADAL" clId="{EABA91C7-387A-4F9D-A997-0523CE736A44}" dt="2021-09-01T09:53:38.435" v="992" actId="207"/>
          <ac:spMkLst>
            <pc:docMk/>
            <pc:sldMk cId="1185177024" sldId="337"/>
            <ac:spMk id="3" creationId="{00000000-0000-0000-0000-000000000000}"/>
          </ac:spMkLst>
        </pc:spChg>
      </pc:sldChg>
      <pc:sldChg chg="modSp add mod">
        <pc:chgData name="Jozef Lukajka" userId="b448bd4e-1b8f-4825-9191-fa2128acad5d" providerId="ADAL" clId="{EABA91C7-387A-4F9D-A997-0523CE736A44}" dt="2021-09-01T10:11:29.126" v="1161" actId="20577"/>
        <pc:sldMkLst>
          <pc:docMk/>
          <pc:sldMk cId="2787634973" sldId="338"/>
        </pc:sldMkLst>
        <pc:spChg chg="mod">
          <ac:chgData name="Jozef Lukajka" userId="b448bd4e-1b8f-4825-9191-fa2128acad5d" providerId="ADAL" clId="{EABA91C7-387A-4F9D-A997-0523CE736A44}" dt="2021-09-01T10:11:29.126" v="1161" actId="20577"/>
          <ac:spMkLst>
            <pc:docMk/>
            <pc:sldMk cId="2787634973" sldId="338"/>
            <ac:spMk id="3" creationId="{00000000-0000-0000-0000-000000000000}"/>
          </ac:spMkLst>
        </pc:spChg>
      </pc:sldChg>
      <pc:sldChg chg="del">
        <pc:chgData name="Jozef Lukajka" userId="b448bd4e-1b8f-4825-9191-fa2128acad5d" providerId="ADAL" clId="{EABA91C7-387A-4F9D-A997-0523CE736A44}" dt="2021-09-01T09:24:18.752" v="472" actId="47"/>
        <pc:sldMkLst>
          <pc:docMk/>
          <pc:sldMk cId="3894584711" sldId="338"/>
        </pc:sldMkLst>
      </pc:sldChg>
      <pc:sldChg chg="add">
        <pc:chgData name="Jozef Lukajka" userId="b448bd4e-1b8f-4825-9191-fa2128acad5d" providerId="ADAL" clId="{EABA91C7-387A-4F9D-A997-0523CE736A44}" dt="2021-09-01T10:08:13.463" v="1128" actId="2890"/>
        <pc:sldMkLst>
          <pc:docMk/>
          <pc:sldMk cId="1548780318" sldId="339"/>
        </pc:sldMkLst>
      </pc:sldChg>
      <pc:sldChg chg="modSp add mod">
        <pc:chgData name="Jozef Lukajka" userId="b448bd4e-1b8f-4825-9191-fa2128acad5d" providerId="ADAL" clId="{EABA91C7-387A-4F9D-A997-0523CE736A44}" dt="2021-09-01T10:12:29.030" v="1175" actId="6549"/>
        <pc:sldMkLst>
          <pc:docMk/>
          <pc:sldMk cId="2110184873" sldId="340"/>
        </pc:sldMkLst>
        <pc:spChg chg="mod">
          <ac:chgData name="Jozef Lukajka" userId="b448bd4e-1b8f-4825-9191-fa2128acad5d" providerId="ADAL" clId="{EABA91C7-387A-4F9D-A997-0523CE736A44}" dt="2021-09-01T10:12:29.030" v="1175" actId="6549"/>
          <ac:spMkLst>
            <pc:docMk/>
            <pc:sldMk cId="2110184873" sldId="340"/>
            <ac:spMk id="3" creationId="{00000000-0000-0000-0000-000000000000}"/>
          </ac:spMkLst>
        </pc:spChg>
      </pc:sldChg>
      <pc:sldChg chg="del">
        <pc:chgData name="Jozef Lukajka" userId="b448bd4e-1b8f-4825-9191-fa2128acad5d" providerId="ADAL" clId="{EABA91C7-387A-4F9D-A997-0523CE736A44}" dt="2021-09-01T09:24:19.062" v="473" actId="47"/>
        <pc:sldMkLst>
          <pc:docMk/>
          <pc:sldMk cId="3581651451" sldId="340"/>
        </pc:sldMkLst>
      </pc:sldChg>
      <pc:sldChg chg="modSp add mod">
        <pc:chgData name="Jozef Lukajka" userId="b448bd4e-1b8f-4825-9191-fa2128acad5d" providerId="ADAL" clId="{EABA91C7-387A-4F9D-A997-0523CE736A44}" dt="2021-09-01T10:12:52.264" v="1182" actId="207"/>
        <pc:sldMkLst>
          <pc:docMk/>
          <pc:sldMk cId="2171320407" sldId="341"/>
        </pc:sldMkLst>
        <pc:spChg chg="mod">
          <ac:chgData name="Jozef Lukajka" userId="b448bd4e-1b8f-4825-9191-fa2128acad5d" providerId="ADAL" clId="{EABA91C7-387A-4F9D-A997-0523CE736A44}" dt="2021-09-01T10:12:52.264" v="1182" actId="207"/>
          <ac:spMkLst>
            <pc:docMk/>
            <pc:sldMk cId="2171320407" sldId="341"/>
            <ac:spMk id="3" creationId="{00000000-0000-0000-0000-000000000000}"/>
          </ac:spMkLst>
        </pc:spChg>
      </pc:sldChg>
      <pc:sldChg chg="del">
        <pc:chgData name="Jozef Lukajka" userId="b448bd4e-1b8f-4825-9191-fa2128acad5d" providerId="ADAL" clId="{EABA91C7-387A-4F9D-A997-0523CE736A44}" dt="2021-09-01T09:24:19.433" v="474" actId="47"/>
        <pc:sldMkLst>
          <pc:docMk/>
          <pc:sldMk cId="3553938676" sldId="341"/>
        </pc:sldMkLst>
      </pc:sldChg>
      <pc:sldChg chg="del">
        <pc:chgData name="Jozef Lukajka" userId="b448bd4e-1b8f-4825-9191-fa2128acad5d" providerId="ADAL" clId="{EABA91C7-387A-4F9D-A997-0523CE736A44}" dt="2021-09-01T09:24:19.839" v="475" actId="47"/>
        <pc:sldMkLst>
          <pc:docMk/>
          <pc:sldMk cId="2040862263" sldId="342"/>
        </pc:sldMkLst>
      </pc:sldChg>
      <pc:sldChg chg="modSp add mod">
        <pc:chgData name="Jozef Lukajka" userId="b448bd4e-1b8f-4825-9191-fa2128acad5d" providerId="ADAL" clId="{EABA91C7-387A-4F9D-A997-0523CE736A44}" dt="2021-09-01T10:13:45.634" v="1218" actId="20577"/>
        <pc:sldMkLst>
          <pc:docMk/>
          <pc:sldMk cId="2050754226" sldId="342"/>
        </pc:sldMkLst>
        <pc:spChg chg="mod">
          <ac:chgData name="Jozef Lukajka" userId="b448bd4e-1b8f-4825-9191-fa2128acad5d" providerId="ADAL" clId="{EABA91C7-387A-4F9D-A997-0523CE736A44}" dt="2021-09-01T10:13:19.477" v="1211" actId="20577"/>
          <ac:spMkLst>
            <pc:docMk/>
            <pc:sldMk cId="2050754226" sldId="342"/>
            <ac:spMk id="2" creationId="{00000000-0000-0000-0000-000000000000}"/>
          </ac:spMkLst>
        </pc:spChg>
        <pc:spChg chg="mod">
          <ac:chgData name="Jozef Lukajka" userId="b448bd4e-1b8f-4825-9191-fa2128acad5d" providerId="ADAL" clId="{EABA91C7-387A-4F9D-A997-0523CE736A44}" dt="2021-09-01T10:13:45.634" v="1218" actId="20577"/>
          <ac:spMkLst>
            <pc:docMk/>
            <pc:sldMk cId="2050754226" sldId="342"/>
            <ac:spMk id="3" creationId="{00000000-0000-0000-0000-000000000000}"/>
          </ac:spMkLst>
        </pc:spChg>
      </pc:sldChg>
      <pc:sldChg chg="del">
        <pc:chgData name="Jozef Lukajka" userId="b448bd4e-1b8f-4825-9191-fa2128acad5d" providerId="ADAL" clId="{EABA91C7-387A-4F9D-A997-0523CE736A44}" dt="2021-09-01T09:24:22.726" v="479" actId="47"/>
        <pc:sldMkLst>
          <pc:docMk/>
          <pc:sldMk cId="2775755001" sldId="343"/>
        </pc:sldMkLst>
      </pc:sldChg>
      <pc:sldChg chg="del">
        <pc:chgData name="Jozef Lukajka" userId="b448bd4e-1b8f-4825-9191-fa2128acad5d" providerId="ADAL" clId="{EABA91C7-387A-4F9D-A997-0523CE736A44}" dt="2021-09-01T09:24:20.230" v="476" actId="47"/>
        <pc:sldMkLst>
          <pc:docMk/>
          <pc:sldMk cId="2012909540" sldId="344"/>
        </pc:sldMkLst>
      </pc:sldChg>
      <pc:sldChg chg="del">
        <pc:chgData name="Jozef Lukajka" userId="b448bd4e-1b8f-4825-9191-fa2128acad5d" providerId="ADAL" clId="{EABA91C7-387A-4F9D-A997-0523CE736A44}" dt="2021-09-01T09:24:21.471" v="477" actId="47"/>
        <pc:sldMkLst>
          <pc:docMk/>
          <pc:sldMk cId="526500891" sldId="345"/>
        </pc:sldMkLst>
      </pc:sldChg>
      <pc:sldChg chg="del">
        <pc:chgData name="Jozef Lukajka" userId="b448bd4e-1b8f-4825-9191-fa2128acad5d" providerId="ADAL" clId="{EABA91C7-387A-4F9D-A997-0523CE736A44}" dt="2021-09-01T09:24:22.040" v="478" actId="47"/>
        <pc:sldMkLst>
          <pc:docMk/>
          <pc:sldMk cId="199941656" sldId="346"/>
        </pc:sldMkLst>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A6F60-F87F-426D-802D-AD6A1FAE0C07}"/>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sk-SK"/>
          </a:p>
        </p:txBody>
      </p:sp>
      <p:sp>
        <p:nvSpPr>
          <p:cNvPr id="3" name="Subtitle 2">
            <a:extLst>
              <a:ext uri="{FF2B5EF4-FFF2-40B4-BE49-F238E27FC236}">
                <a16:creationId xmlns:a16="http://schemas.microsoft.com/office/drawing/2014/main" id="{5BD16230-41AB-4763-B6EA-EDCD92B38D63}"/>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sk-SK"/>
          </a:p>
        </p:txBody>
      </p:sp>
      <p:sp>
        <p:nvSpPr>
          <p:cNvPr id="4" name="Date Placeholder 3">
            <a:extLst>
              <a:ext uri="{FF2B5EF4-FFF2-40B4-BE49-F238E27FC236}">
                <a16:creationId xmlns:a16="http://schemas.microsoft.com/office/drawing/2014/main" id="{E87992D4-47CE-4761-A09F-BD1DF71313FC}"/>
              </a:ext>
            </a:extLst>
          </p:cNvPr>
          <p:cNvSpPr>
            <a:spLocks noGrp="1"/>
          </p:cNvSpPr>
          <p:nvPr>
            <p:ph type="dt" sz="half" idx="10"/>
          </p:nvPr>
        </p:nvSpPr>
        <p:spPr/>
        <p:txBody>
          <a:bodyPr/>
          <a:lstStyle/>
          <a:p>
            <a:fld id="{E4D409C0-6C26-483E-A893-35629176915E}" type="datetimeFigureOut">
              <a:rPr lang="sk-SK" smtClean="0"/>
              <a:t>27. 2. 2023</a:t>
            </a:fld>
            <a:endParaRPr lang="sk-SK"/>
          </a:p>
        </p:txBody>
      </p:sp>
      <p:sp>
        <p:nvSpPr>
          <p:cNvPr id="5" name="Footer Placeholder 4">
            <a:extLst>
              <a:ext uri="{FF2B5EF4-FFF2-40B4-BE49-F238E27FC236}">
                <a16:creationId xmlns:a16="http://schemas.microsoft.com/office/drawing/2014/main" id="{26369BA1-55E5-4D64-82D1-D2F89FA253C9}"/>
              </a:ext>
            </a:extLst>
          </p:cNvPr>
          <p:cNvSpPr>
            <a:spLocks noGrp="1"/>
          </p:cNvSpPr>
          <p:nvPr>
            <p:ph type="ftr" sz="quarter" idx="11"/>
          </p:nvPr>
        </p:nvSpPr>
        <p:spPr>
          <a:xfrm>
            <a:off x="3028950" y="6311899"/>
            <a:ext cx="3086100" cy="365125"/>
          </a:xfrm>
          <a:prstGeom prst="rect">
            <a:avLst/>
          </a:prstGeom>
        </p:spPr>
        <p:txBody>
          <a:bodyPr/>
          <a:lstStyle/>
          <a:p>
            <a:r>
              <a:rPr lang="sk-SK" dirty="0"/>
              <a:t>www.</a:t>
            </a:r>
            <a:r>
              <a:rPr lang="sk-SK" dirty="0">
                <a:solidFill>
                  <a:srgbClr val="309EE3"/>
                </a:solidFill>
              </a:rPr>
              <a:t>zodpovedny</a:t>
            </a:r>
            <a:r>
              <a:rPr lang="sk-SK" dirty="0"/>
              <a:t>podnikatel.sk</a:t>
            </a:r>
          </a:p>
        </p:txBody>
      </p:sp>
      <p:sp>
        <p:nvSpPr>
          <p:cNvPr id="6" name="Slide Number Placeholder 5">
            <a:extLst>
              <a:ext uri="{FF2B5EF4-FFF2-40B4-BE49-F238E27FC236}">
                <a16:creationId xmlns:a16="http://schemas.microsoft.com/office/drawing/2014/main" id="{140F79F8-63FC-4A4F-8B02-C4A38A0C05E5}"/>
              </a:ext>
            </a:extLst>
          </p:cNvPr>
          <p:cNvSpPr>
            <a:spLocks noGrp="1"/>
          </p:cNvSpPr>
          <p:nvPr>
            <p:ph type="sldNum" sz="quarter" idx="12"/>
          </p:nvPr>
        </p:nvSpPr>
        <p:spPr/>
        <p:txBody>
          <a:bodyPr/>
          <a:lstStyle/>
          <a:p>
            <a:fld id="{A23F6B59-C5C3-465F-8457-9024D0C922BB}" type="slidenum">
              <a:rPr lang="sk-SK" smtClean="0"/>
              <a:t>‹#›</a:t>
            </a:fld>
            <a:endParaRPr lang="sk-SK" dirty="0"/>
          </a:p>
        </p:txBody>
      </p:sp>
      <p:pic>
        <p:nvPicPr>
          <p:cNvPr id="8" name="Picture 7">
            <a:extLst>
              <a:ext uri="{FF2B5EF4-FFF2-40B4-BE49-F238E27FC236}">
                <a16:creationId xmlns:a16="http://schemas.microsoft.com/office/drawing/2014/main" id="{039ED8CA-28E6-4648-B7A6-8920943C803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27875" y="2591996"/>
            <a:ext cx="2287475" cy="3403046"/>
          </a:xfrm>
          <a:prstGeom prst="rect">
            <a:avLst/>
          </a:prstGeom>
        </p:spPr>
      </p:pic>
    </p:spTree>
    <p:extLst>
      <p:ext uri="{BB962C8B-B14F-4D97-AF65-F5344CB8AC3E}">
        <p14:creationId xmlns:p14="http://schemas.microsoft.com/office/powerpoint/2010/main" val="1057276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7762D-2B83-4C29-82FE-D08FB6A663C2}"/>
              </a:ext>
            </a:extLst>
          </p:cNvPr>
          <p:cNvSpPr>
            <a:spLocks noGrp="1"/>
          </p:cNvSpPr>
          <p:nvPr>
            <p:ph type="title"/>
          </p:nvPr>
        </p:nvSpPr>
        <p:spPr/>
        <p:txBody>
          <a:bodyPr/>
          <a:lstStyle/>
          <a:p>
            <a:r>
              <a:rPr lang="en-US"/>
              <a:t>Click to edit Master title style</a:t>
            </a:r>
            <a:endParaRPr lang="sk-SK"/>
          </a:p>
        </p:txBody>
      </p:sp>
      <p:sp>
        <p:nvSpPr>
          <p:cNvPr id="3" name="Vertical Text Placeholder 2">
            <a:extLst>
              <a:ext uri="{FF2B5EF4-FFF2-40B4-BE49-F238E27FC236}">
                <a16:creationId xmlns:a16="http://schemas.microsoft.com/office/drawing/2014/main" id="{9553949C-B1E7-4721-B0B7-B2E1B39D69E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4" name="Date Placeholder 3">
            <a:extLst>
              <a:ext uri="{FF2B5EF4-FFF2-40B4-BE49-F238E27FC236}">
                <a16:creationId xmlns:a16="http://schemas.microsoft.com/office/drawing/2014/main" id="{3400AAE4-212F-4D25-B87D-49C55F5BE8BF}"/>
              </a:ext>
            </a:extLst>
          </p:cNvPr>
          <p:cNvSpPr>
            <a:spLocks noGrp="1"/>
          </p:cNvSpPr>
          <p:nvPr>
            <p:ph type="dt" sz="half" idx="10"/>
          </p:nvPr>
        </p:nvSpPr>
        <p:spPr/>
        <p:txBody>
          <a:bodyPr/>
          <a:lstStyle/>
          <a:p>
            <a:fld id="{E4D409C0-6C26-483E-A893-35629176915E}" type="datetimeFigureOut">
              <a:rPr lang="sk-SK" smtClean="0"/>
              <a:t>27. 2. 2023</a:t>
            </a:fld>
            <a:endParaRPr lang="sk-SK"/>
          </a:p>
        </p:txBody>
      </p:sp>
      <p:sp>
        <p:nvSpPr>
          <p:cNvPr id="5" name="Footer Placeholder 4">
            <a:extLst>
              <a:ext uri="{FF2B5EF4-FFF2-40B4-BE49-F238E27FC236}">
                <a16:creationId xmlns:a16="http://schemas.microsoft.com/office/drawing/2014/main" id="{8BA920C5-48FB-41E6-924B-26F7C07569C1}"/>
              </a:ext>
            </a:extLst>
          </p:cNvPr>
          <p:cNvSpPr>
            <a:spLocks noGrp="1"/>
          </p:cNvSpPr>
          <p:nvPr>
            <p:ph type="ftr" sz="quarter" idx="11"/>
          </p:nvPr>
        </p:nvSpPr>
        <p:spPr>
          <a:xfrm>
            <a:off x="3028950" y="6311899"/>
            <a:ext cx="3086100" cy="365125"/>
          </a:xfrm>
          <a:prstGeom prst="rect">
            <a:avLst/>
          </a:prstGeom>
        </p:spPr>
        <p:txBody>
          <a:bodyPr/>
          <a:lstStyle/>
          <a:p>
            <a:endParaRPr lang="sk-SK" dirty="0"/>
          </a:p>
        </p:txBody>
      </p:sp>
      <p:sp>
        <p:nvSpPr>
          <p:cNvPr id="6" name="Slide Number Placeholder 5">
            <a:extLst>
              <a:ext uri="{FF2B5EF4-FFF2-40B4-BE49-F238E27FC236}">
                <a16:creationId xmlns:a16="http://schemas.microsoft.com/office/drawing/2014/main" id="{C0F5A148-EB24-438D-B698-ABED3A090C94}"/>
              </a:ext>
            </a:extLst>
          </p:cNvPr>
          <p:cNvSpPr>
            <a:spLocks noGrp="1"/>
          </p:cNvSpPr>
          <p:nvPr>
            <p:ph type="sldNum" sz="quarter" idx="12"/>
          </p:nvPr>
        </p:nvSpPr>
        <p:spPr/>
        <p:txBody>
          <a:bodyPr/>
          <a:lstStyle/>
          <a:p>
            <a:fld id="{A23F6B59-C5C3-465F-8457-9024D0C922BB}" type="slidenum">
              <a:rPr lang="sk-SK" smtClean="0"/>
              <a:t>‹#›</a:t>
            </a:fld>
            <a:endParaRPr lang="sk-SK"/>
          </a:p>
        </p:txBody>
      </p:sp>
    </p:spTree>
    <p:extLst>
      <p:ext uri="{BB962C8B-B14F-4D97-AF65-F5344CB8AC3E}">
        <p14:creationId xmlns:p14="http://schemas.microsoft.com/office/powerpoint/2010/main" val="258979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D98226-D34D-4EAB-A188-8B1D38CFE558}"/>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sk-SK"/>
          </a:p>
        </p:txBody>
      </p:sp>
      <p:sp>
        <p:nvSpPr>
          <p:cNvPr id="3" name="Vertical Text Placeholder 2">
            <a:extLst>
              <a:ext uri="{FF2B5EF4-FFF2-40B4-BE49-F238E27FC236}">
                <a16:creationId xmlns:a16="http://schemas.microsoft.com/office/drawing/2014/main" id="{2E1B8CC1-9E31-48EE-B52D-1209D34B6B07}"/>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4" name="Date Placeholder 3">
            <a:extLst>
              <a:ext uri="{FF2B5EF4-FFF2-40B4-BE49-F238E27FC236}">
                <a16:creationId xmlns:a16="http://schemas.microsoft.com/office/drawing/2014/main" id="{A182D89A-77ED-4BB8-BA5B-72365084C400}"/>
              </a:ext>
            </a:extLst>
          </p:cNvPr>
          <p:cNvSpPr>
            <a:spLocks noGrp="1"/>
          </p:cNvSpPr>
          <p:nvPr>
            <p:ph type="dt" sz="half" idx="10"/>
          </p:nvPr>
        </p:nvSpPr>
        <p:spPr/>
        <p:txBody>
          <a:bodyPr/>
          <a:lstStyle/>
          <a:p>
            <a:fld id="{E4D409C0-6C26-483E-A893-35629176915E}" type="datetimeFigureOut">
              <a:rPr lang="sk-SK" smtClean="0"/>
              <a:t>27. 2. 2023</a:t>
            </a:fld>
            <a:endParaRPr lang="sk-SK"/>
          </a:p>
        </p:txBody>
      </p:sp>
      <p:sp>
        <p:nvSpPr>
          <p:cNvPr id="5" name="Footer Placeholder 4">
            <a:extLst>
              <a:ext uri="{FF2B5EF4-FFF2-40B4-BE49-F238E27FC236}">
                <a16:creationId xmlns:a16="http://schemas.microsoft.com/office/drawing/2014/main" id="{649F5603-9476-4CC8-96B4-28039587B1D3}"/>
              </a:ext>
            </a:extLst>
          </p:cNvPr>
          <p:cNvSpPr>
            <a:spLocks noGrp="1"/>
          </p:cNvSpPr>
          <p:nvPr>
            <p:ph type="ftr" sz="quarter" idx="11"/>
          </p:nvPr>
        </p:nvSpPr>
        <p:spPr>
          <a:xfrm>
            <a:off x="3028950" y="6311899"/>
            <a:ext cx="3086100" cy="365125"/>
          </a:xfrm>
          <a:prstGeom prst="rect">
            <a:avLst/>
          </a:prstGeom>
        </p:spPr>
        <p:txBody>
          <a:bodyPr/>
          <a:lstStyle/>
          <a:p>
            <a:endParaRPr lang="sk-SK" dirty="0"/>
          </a:p>
        </p:txBody>
      </p:sp>
      <p:sp>
        <p:nvSpPr>
          <p:cNvPr id="6" name="Slide Number Placeholder 5">
            <a:extLst>
              <a:ext uri="{FF2B5EF4-FFF2-40B4-BE49-F238E27FC236}">
                <a16:creationId xmlns:a16="http://schemas.microsoft.com/office/drawing/2014/main" id="{24FD73AF-3A85-4E1C-80ED-DF2A4308FDDA}"/>
              </a:ext>
            </a:extLst>
          </p:cNvPr>
          <p:cNvSpPr>
            <a:spLocks noGrp="1"/>
          </p:cNvSpPr>
          <p:nvPr>
            <p:ph type="sldNum" sz="quarter" idx="12"/>
          </p:nvPr>
        </p:nvSpPr>
        <p:spPr/>
        <p:txBody>
          <a:bodyPr/>
          <a:lstStyle/>
          <a:p>
            <a:fld id="{A23F6B59-C5C3-465F-8457-9024D0C922BB}" type="slidenum">
              <a:rPr lang="sk-SK" smtClean="0"/>
              <a:t>‹#›</a:t>
            </a:fld>
            <a:endParaRPr lang="sk-SK"/>
          </a:p>
        </p:txBody>
      </p:sp>
    </p:spTree>
    <p:extLst>
      <p:ext uri="{BB962C8B-B14F-4D97-AF65-F5344CB8AC3E}">
        <p14:creationId xmlns:p14="http://schemas.microsoft.com/office/powerpoint/2010/main" val="1846421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FFD1D-C136-4F68-8483-6D8701AF6102}"/>
              </a:ext>
            </a:extLst>
          </p:cNvPr>
          <p:cNvSpPr>
            <a:spLocks noGrp="1"/>
          </p:cNvSpPr>
          <p:nvPr>
            <p:ph type="title"/>
          </p:nvPr>
        </p:nvSpPr>
        <p:spPr/>
        <p:txBody>
          <a:bodyPr/>
          <a:lstStyle/>
          <a:p>
            <a:r>
              <a:rPr lang="en-US"/>
              <a:t>Click to edit Master title style</a:t>
            </a:r>
            <a:endParaRPr lang="sk-SK"/>
          </a:p>
        </p:txBody>
      </p:sp>
      <p:sp>
        <p:nvSpPr>
          <p:cNvPr id="3" name="Content Placeholder 2">
            <a:extLst>
              <a:ext uri="{FF2B5EF4-FFF2-40B4-BE49-F238E27FC236}">
                <a16:creationId xmlns:a16="http://schemas.microsoft.com/office/drawing/2014/main" id="{FB55E013-4FB2-4E0E-B12B-748002CDECC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dirty="0"/>
          </a:p>
        </p:txBody>
      </p:sp>
      <p:sp>
        <p:nvSpPr>
          <p:cNvPr id="4" name="Date Placeholder 3">
            <a:extLst>
              <a:ext uri="{FF2B5EF4-FFF2-40B4-BE49-F238E27FC236}">
                <a16:creationId xmlns:a16="http://schemas.microsoft.com/office/drawing/2014/main" id="{3E527BD6-4AB9-4289-98AA-EB0AD076910A}"/>
              </a:ext>
            </a:extLst>
          </p:cNvPr>
          <p:cNvSpPr>
            <a:spLocks noGrp="1"/>
          </p:cNvSpPr>
          <p:nvPr>
            <p:ph type="dt" sz="half" idx="10"/>
          </p:nvPr>
        </p:nvSpPr>
        <p:spPr/>
        <p:txBody>
          <a:bodyPr/>
          <a:lstStyle/>
          <a:p>
            <a:fld id="{E4D409C0-6C26-483E-A893-35629176915E}" type="datetimeFigureOut">
              <a:rPr lang="sk-SK" smtClean="0"/>
              <a:t>27. 2. 2023</a:t>
            </a:fld>
            <a:endParaRPr lang="sk-SK" dirty="0"/>
          </a:p>
        </p:txBody>
      </p:sp>
      <p:sp>
        <p:nvSpPr>
          <p:cNvPr id="5" name="Footer Placeholder 4">
            <a:extLst>
              <a:ext uri="{FF2B5EF4-FFF2-40B4-BE49-F238E27FC236}">
                <a16:creationId xmlns:a16="http://schemas.microsoft.com/office/drawing/2014/main" id="{8E6FBD8F-0BAC-4B6F-89E7-176ACFDDD7ED}"/>
              </a:ext>
            </a:extLst>
          </p:cNvPr>
          <p:cNvSpPr>
            <a:spLocks noGrp="1"/>
          </p:cNvSpPr>
          <p:nvPr>
            <p:ph type="ftr" sz="quarter" idx="11"/>
          </p:nvPr>
        </p:nvSpPr>
        <p:spPr>
          <a:xfrm>
            <a:off x="3028950" y="6311899"/>
            <a:ext cx="3086100" cy="365125"/>
          </a:xfrm>
          <a:prstGeom prst="rect">
            <a:avLst/>
          </a:prstGeom>
        </p:spPr>
        <p:txBody>
          <a:bodyPr/>
          <a:lstStyle/>
          <a:p>
            <a:endParaRPr lang="sk-SK" dirty="0"/>
          </a:p>
        </p:txBody>
      </p:sp>
      <p:sp>
        <p:nvSpPr>
          <p:cNvPr id="6" name="Slide Number Placeholder 5">
            <a:extLst>
              <a:ext uri="{FF2B5EF4-FFF2-40B4-BE49-F238E27FC236}">
                <a16:creationId xmlns:a16="http://schemas.microsoft.com/office/drawing/2014/main" id="{3B355D10-16E1-4B64-9C2C-63BFAB009B88}"/>
              </a:ext>
            </a:extLst>
          </p:cNvPr>
          <p:cNvSpPr>
            <a:spLocks noGrp="1"/>
          </p:cNvSpPr>
          <p:nvPr>
            <p:ph type="sldNum" sz="quarter" idx="12"/>
          </p:nvPr>
        </p:nvSpPr>
        <p:spPr/>
        <p:txBody>
          <a:bodyPr/>
          <a:lstStyle/>
          <a:p>
            <a:fld id="{A23F6B59-C5C3-465F-8457-9024D0C922BB}" type="slidenum">
              <a:rPr lang="sk-SK" smtClean="0"/>
              <a:t>‹#›</a:t>
            </a:fld>
            <a:endParaRPr lang="sk-SK"/>
          </a:p>
        </p:txBody>
      </p:sp>
    </p:spTree>
    <p:extLst>
      <p:ext uri="{BB962C8B-B14F-4D97-AF65-F5344CB8AC3E}">
        <p14:creationId xmlns:p14="http://schemas.microsoft.com/office/powerpoint/2010/main" val="2831922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1750C-93F8-4C68-AE54-F7D98DD2ACE8}"/>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sk-SK"/>
          </a:p>
        </p:txBody>
      </p:sp>
      <p:sp>
        <p:nvSpPr>
          <p:cNvPr id="3" name="Text Placeholder 2">
            <a:extLst>
              <a:ext uri="{FF2B5EF4-FFF2-40B4-BE49-F238E27FC236}">
                <a16:creationId xmlns:a16="http://schemas.microsoft.com/office/drawing/2014/main" id="{2B1BE1C5-19FA-4013-B1D4-C227C6E72B2B}"/>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0B1B1F-3312-48C0-A834-F49558FB666E}"/>
              </a:ext>
            </a:extLst>
          </p:cNvPr>
          <p:cNvSpPr>
            <a:spLocks noGrp="1"/>
          </p:cNvSpPr>
          <p:nvPr>
            <p:ph type="dt" sz="half" idx="10"/>
          </p:nvPr>
        </p:nvSpPr>
        <p:spPr/>
        <p:txBody>
          <a:bodyPr/>
          <a:lstStyle/>
          <a:p>
            <a:fld id="{E4D409C0-6C26-483E-A893-35629176915E}" type="datetimeFigureOut">
              <a:rPr lang="sk-SK" smtClean="0"/>
              <a:t>27. 2. 2023</a:t>
            </a:fld>
            <a:endParaRPr lang="sk-SK"/>
          </a:p>
        </p:txBody>
      </p:sp>
      <p:sp>
        <p:nvSpPr>
          <p:cNvPr id="5" name="Footer Placeholder 4">
            <a:extLst>
              <a:ext uri="{FF2B5EF4-FFF2-40B4-BE49-F238E27FC236}">
                <a16:creationId xmlns:a16="http://schemas.microsoft.com/office/drawing/2014/main" id="{4EB62FE2-8050-47F9-948B-B1C78833B101}"/>
              </a:ext>
            </a:extLst>
          </p:cNvPr>
          <p:cNvSpPr>
            <a:spLocks noGrp="1"/>
          </p:cNvSpPr>
          <p:nvPr>
            <p:ph type="ftr" sz="quarter" idx="11"/>
          </p:nvPr>
        </p:nvSpPr>
        <p:spPr>
          <a:xfrm>
            <a:off x="3028950" y="6311899"/>
            <a:ext cx="3086100" cy="365125"/>
          </a:xfrm>
          <a:prstGeom prst="rect">
            <a:avLst/>
          </a:prstGeom>
        </p:spPr>
        <p:txBody>
          <a:bodyPr/>
          <a:lstStyle/>
          <a:p>
            <a:endParaRPr lang="sk-SK" dirty="0"/>
          </a:p>
        </p:txBody>
      </p:sp>
      <p:sp>
        <p:nvSpPr>
          <p:cNvPr id="6" name="Slide Number Placeholder 5">
            <a:extLst>
              <a:ext uri="{FF2B5EF4-FFF2-40B4-BE49-F238E27FC236}">
                <a16:creationId xmlns:a16="http://schemas.microsoft.com/office/drawing/2014/main" id="{5084C0B8-D554-4E43-A29B-A91EAE8B36AD}"/>
              </a:ext>
            </a:extLst>
          </p:cNvPr>
          <p:cNvSpPr>
            <a:spLocks noGrp="1"/>
          </p:cNvSpPr>
          <p:nvPr>
            <p:ph type="sldNum" sz="quarter" idx="12"/>
          </p:nvPr>
        </p:nvSpPr>
        <p:spPr/>
        <p:txBody>
          <a:bodyPr/>
          <a:lstStyle/>
          <a:p>
            <a:fld id="{A23F6B59-C5C3-465F-8457-9024D0C922BB}" type="slidenum">
              <a:rPr lang="sk-SK" smtClean="0"/>
              <a:t>‹#›</a:t>
            </a:fld>
            <a:endParaRPr lang="sk-SK"/>
          </a:p>
        </p:txBody>
      </p:sp>
    </p:spTree>
    <p:extLst>
      <p:ext uri="{BB962C8B-B14F-4D97-AF65-F5344CB8AC3E}">
        <p14:creationId xmlns:p14="http://schemas.microsoft.com/office/powerpoint/2010/main" val="2000296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356D3-CFA9-400C-82A6-C5E7CB797614}"/>
              </a:ext>
            </a:extLst>
          </p:cNvPr>
          <p:cNvSpPr>
            <a:spLocks noGrp="1"/>
          </p:cNvSpPr>
          <p:nvPr>
            <p:ph type="title"/>
          </p:nvPr>
        </p:nvSpPr>
        <p:spPr/>
        <p:txBody>
          <a:bodyPr/>
          <a:lstStyle/>
          <a:p>
            <a:r>
              <a:rPr lang="en-US"/>
              <a:t>Click to edit Master title style</a:t>
            </a:r>
            <a:endParaRPr lang="sk-SK"/>
          </a:p>
        </p:txBody>
      </p:sp>
      <p:sp>
        <p:nvSpPr>
          <p:cNvPr id="3" name="Content Placeholder 2">
            <a:extLst>
              <a:ext uri="{FF2B5EF4-FFF2-40B4-BE49-F238E27FC236}">
                <a16:creationId xmlns:a16="http://schemas.microsoft.com/office/drawing/2014/main" id="{8AD8836C-0DD6-4615-B77B-6295376F99B6}"/>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4" name="Content Placeholder 3">
            <a:extLst>
              <a:ext uri="{FF2B5EF4-FFF2-40B4-BE49-F238E27FC236}">
                <a16:creationId xmlns:a16="http://schemas.microsoft.com/office/drawing/2014/main" id="{5E7DA418-013B-4857-ABBB-3390FCAB3BBA}"/>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5" name="Date Placeholder 4">
            <a:extLst>
              <a:ext uri="{FF2B5EF4-FFF2-40B4-BE49-F238E27FC236}">
                <a16:creationId xmlns:a16="http://schemas.microsoft.com/office/drawing/2014/main" id="{90AD1853-971A-429B-97E1-B2C401F4849E}"/>
              </a:ext>
            </a:extLst>
          </p:cNvPr>
          <p:cNvSpPr>
            <a:spLocks noGrp="1"/>
          </p:cNvSpPr>
          <p:nvPr>
            <p:ph type="dt" sz="half" idx="10"/>
          </p:nvPr>
        </p:nvSpPr>
        <p:spPr/>
        <p:txBody>
          <a:bodyPr/>
          <a:lstStyle/>
          <a:p>
            <a:fld id="{E4D409C0-6C26-483E-A893-35629176915E}" type="datetimeFigureOut">
              <a:rPr lang="sk-SK" smtClean="0"/>
              <a:t>27. 2. 2023</a:t>
            </a:fld>
            <a:endParaRPr lang="sk-SK"/>
          </a:p>
        </p:txBody>
      </p:sp>
      <p:sp>
        <p:nvSpPr>
          <p:cNvPr id="6" name="Footer Placeholder 5">
            <a:extLst>
              <a:ext uri="{FF2B5EF4-FFF2-40B4-BE49-F238E27FC236}">
                <a16:creationId xmlns:a16="http://schemas.microsoft.com/office/drawing/2014/main" id="{57C13BB4-C4F7-4177-B8B2-DBF4F5A10078}"/>
              </a:ext>
            </a:extLst>
          </p:cNvPr>
          <p:cNvSpPr>
            <a:spLocks noGrp="1"/>
          </p:cNvSpPr>
          <p:nvPr>
            <p:ph type="ftr" sz="quarter" idx="11"/>
          </p:nvPr>
        </p:nvSpPr>
        <p:spPr>
          <a:xfrm>
            <a:off x="3028950" y="6311899"/>
            <a:ext cx="3086100" cy="365125"/>
          </a:xfrm>
          <a:prstGeom prst="rect">
            <a:avLst/>
          </a:prstGeom>
        </p:spPr>
        <p:txBody>
          <a:bodyPr/>
          <a:lstStyle/>
          <a:p>
            <a:endParaRPr lang="sk-SK" dirty="0"/>
          </a:p>
        </p:txBody>
      </p:sp>
      <p:sp>
        <p:nvSpPr>
          <p:cNvPr id="7" name="Slide Number Placeholder 6">
            <a:extLst>
              <a:ext uri="{FF2B5EF4-FFF2-40B4-BE49-F238E27FC236}">
                <a16:creationId xmlns:a16="http://schemas.microsoft.com/office/drawing/2014/main" id="{B4B21DE9-F60F-4990-87EE-0F882FC2E5DB}"/>
              </a:ext>
            </a:extLst>
          </p:cNvPr>
          <p:cNvSpPr>
            <a:spLocks noGrp="1"/>
          </p:cNvSpPr>
          <p:nvPr>
            <p:ph type="sldNum" sz="quarter" idx="12"/>
          </p:nvPr>
        </p:nvSpPr>
        <p:spPr/>
        <p:txBody>
          <a:bodyPr/>
          <a:lstStyle/>
          <a:p>
            <a:fld id="{A23F6B59-C5C3-465F-8457-9024D0C922BB}" type="slidenum">
              <a:rPr lang="sk-SK" smtClean="0"/>
              <a:t>‹#›</a:t>
            </a:fld>
            <a:endParaRPr lang="sk-SK"/>
          </a:p>
        </p:txBody>
      </p:sp>
    </p:spTree>
    <p:extLst>
      <p:ext uri="{BB962C8B-B14F-4D97-AF65-F5344CB8AC3E}">
        <p14:creationId xmlns:p14="http://schemas.microsoft.com/office/powerpoint/2010/main" val="2437311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6DA4F-BF7B-404F-B7DB-D5397404804C}"/>
              </a:ext>
            </a:extLst>
          </p:cNvPr>
          <p:cNvSpPr>
            <a:spLocks noGrp="1"/>
          </p:cNvSpPr>
          <p:nvPr>
            <p:ph type="title"/>
          </p:nvPr>
        </p:nvSpPr>
        <p:spPr>
          <a:xfrm>
            <a:off x="629841" y="365126"/>
            <a:ext cx="7886700" cy="1325563"/>
          </a:xfrm>
        </p:spPr>
        <p:txBody>
          <a:bodyPr/>
          <a:lstStyle/>
          <a:p>
            <a:r>
              <a:rPr lang="en-US"/>
              <a:t>Click to edit Master title style</a:t>
            </a:r>
            <a:endParaRPr lang="sk-SK"/>
          </a:p>
        </p:txBody>
      </p:sp>
      <p:sp>
        <p:nvSpPr>
          <p:cNvPr id="3" name="Text Placeholder 2">
            <a:extLst>
              <a:ext uri="{FF2B5EF4-FFF2-40B4-BE49-F238E27FC236}">
                <a16:creationId xmlns:a16="http://schemas.microsoft.com/office/drawing/2014/main" id="{35972408-2254-43E5-A76E-B63378A9EBFC}"/>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68932A41-0D4E-4B0B-94FF-8CB7074BE53B}"/>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5" name="Text Placeholder 4">
            <a:extLst>
              <a:ext uri="{FF2B5EF4-FFF2-40B4-BE49-F238E27FC236}">
                <a16:creationId xmlns:a16="http://schemas.microsoft.com/office/drawing/2014/main" id="{5C76AEF8-CD9E-4C98-AC11-13218234DC05}"/>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1427A0A8-66FC-4EE0-97E5-E2B2C1F94909}"/>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7" name="Date Placeholder 6">
            <a:extLst>
              <a:ext uri="{FF2B5EF4-FFF2-40B4-BE49-F238E27FC236}">
                <a16:creationId xmlns:a16="http://schemas.microsoft.com/office/drawing/2014/main" id="{A34E770A-1576-41F4-B045-B37879AF8626}"/>
              </a:ext>
            </a:extLst>
          </p:cNvPr>
          <p:cNvSpPr>
            <a:spLocks noGrp="1"/>
          </p:cNvSpPr>
          <p:nvPr>
            <p:ph type="dt" sz="half" idx="10"/>
          </p:nvPr>
        </p:nvSpPr>
        <p:spPr/>
        <p:txBody>
          <a:bodyPr/>
          <a:lstStyle/>
          <a:p>
            <a:fld id="{E4D409C0-6C26-483E-A893-35629176915E}" type="datetimeFigureOut">
              <a:rPr lang="sk-SK" smtClean="0"/>
              <a:t>27. 2. 2023</a:t>
            </a:fld>
            <a:endParaRPr lang="sk-SK"/>
          </a:p>
        </p:txBody>
      </p:sp>
      <p:sp>
        <p:nvSpPr>
          <p:cNvPr id="8" name="Footer Placeholder 7">
            <a:extLst>
              <a:ext uri="{FF2B5EF4-FFF2-40B4-BE49-F238E27FC236}">
                <a16:creationId xmlns:a16="http://schemas.microsoft.com/office/drawing/2014/main" id="{56DE2C70-EC95-425F-B90C-3E499755AD06}"/>
              </a:ext>
            </a:extLst>
          </p:cNvPr>
          <p:cNvSpPr>
            <a:spLocks noGrp="1"/>
          </p:cNvSpPr>
          <p:nvPr>
            <p:ph type="ftr" sz="quarter" idx="11"/>
          </p:nvPr>
        </p:nvSpPr>
        <p:spPr>
          <a:xfrm>
            <a:off x="3028950" y="6311899"/>
            <a:ext cx="3086100" cy="365125"/>
          </a:xfrm>
          <a:prstGeom prst="rect">
            <a:avLst/>
          </a:prstGeom>
        </p:spPr>
        <p:txBody>
          <a:bodyPr/>
          <a:lstStyle/>
          <a:p>
            <a:endParaRPr lang="sk-SK" dirty="0"/>
          </a:p>
        </p:txBody>
      </p:sp>
      <p:sp>
        <p:nvSpPr>
          <p:cNvPr id="9" name="Slide Number Placeholder 8">
            <a:extLst>
              <a:ext uri="{FF2B5EF4-FFF2-40B4-BE49-F238E27FC236}">
                <a16:creationId xmlns:a16="http://schemas.microsoft.com/office/drawing/2014/main" id="{9F5F943D-721C-4B11-A857-94CAC1329401}"/>
              </a:ext>
            </a:extLst>
          </p:cNvPr>
          <p:cNvSpPr>
            <a:spLocks noGrp="1"/>
          </p:cNvSpPr>
          <p:nvPr>
            <p:ph type="sldNum" sz="quarter" idx="12"/>
          </p:nvPr>
        </p:nvSpPr>
        <p:spPr/>
        <p:txBody>
          <a:bodyPr/>
          <a:lstStyle/>
          <a:p>
            <a:fld id="{A23F6B59-C5C3-465F-8457-9024D0C922BB}" type="slidenum">
              <a:rPr lang="sk-SK" smtClean="0"/>
              <a:t>‹#›</a:t>
            </a:fld>
            <a:endParaRPr lang="sk-SK"/>
          </a:p>
        </p:txBody>
      </p:sp>
    </p:spTree>
    <p:extLst>
      <p:ext uri="{BB962C8B-B14F-4D97-AF65-F5344CB8AC3E}">
        <p14:creationId xmlns:p14="http://schemas.microsoft.com/office/powerpoint/2010/main" val="3068100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9EAEC-E259-42ED-B030-B789FB7EEC19}"/>
              </a:ext>
            </a:extLst>
          </p:cNvPr>
          <p:cNvSpPr>
            <a:spLocks noGrp="1"/>
          </p:cNvSpPr>
          <p:nvPr>
            <p:ph type="title"/>
          </p:nvPr>
        </p:nvSpPr>
        <p:spPr/>
        <p:txBody>
          <a:bodyPr/>
          <a:lstStyle/>
          <a:p>
            <a:r>
              <a:rPr lang="en-US"/>
              <a:t>Click to edit Master title style</a:t>
            </a:r>
            <a:endParaRPr lang="sk-SK"/>
          </a:p>
        </p:txBody>
      </p:sp>
      <p:sp>
        <p:nvSpPr>
          <p:cNvPr id="3" name="Date Placeholder 2">
            <a:extLst>
              <a:ext uri="{FF2B5EF4-FFF2-40B4-BE49-F238E27FC236}">
                <a16:creationId xmlns:a16="http://schemas.microsoft.com/office/drawing/2014/main" id="{46AEC731-4D1C-422C-8D26-50B34905A5F1}"/>
              </a:ext>
            </a:extLst>
          </p:cNvPr>
          <p:cNvSpPr>
            <a:spLocks noGrp="1"/>
          </p:cNvSpPr>
          <p:nvPr>
            <p:ph type="dt" sz="half" idx="10"/>
          </p:nvPr>
        </p:nvSpPr>
        <p:spPr/>
        <p:txBody>
          <a:bodyPr/>
          <a:lstStyle/>
          <a:p>
            <a:fld id="{E4D409C0-6C26-483E-A893-35629176915E}" type="datetimeFigureOut">
              <a:rPr lang="sk-SK" smtClean="0"/>
              <a:t>27. 2. 2023</a:t>
            </a:fld>
            <a:endParaRPr lang="sk-SK"/>
          </a:p>
        </p:txBody>
      </p:sp>
      <p:sp>
        <p:nvSpPr>
          <p:cNvPr id="4" name="Footer Placeholder 3">
            <a:extLst>
              <a:ext uri="{FF2B5EF4-FFF2-40B4-BE49-F238E27FC236}">
                <a16:creationId xmlns:a16="http://schemas.microsoft.com/office/drawing/2014/main" id="{AA2EAB5E-384D-43A7-8960-E7BC903059D1}"/>
              </a:ext>
            </a:extLst>
          </p:cNvPr>
          <p:cNvSpPr>
            <a:spLocks noGrp="1"/>
          </p:cNvSpPr>
          <p:nvPr>
            <p:ph type="ftr" sz="quarter" idx="11"/>
          </p:nvPr>
        </p:nvSpPr>
        <p:spPr>
          <a:xfrm>
            <a:off x="3028950" y="6311899"/>
            <a:ext cx="3086100" cy="365125"/>
          </a:xfrm>
          <a:prstGeom prst="rect">
            <a:avLst/>
          </a:prstGeom>
        </p:spPr>
        <p:txBody>
          <a:bodyPr/>
          <a:lstStyle/>
          <a:p>
            <a:endParaRPr lang="sk-SK" dirty="0"/>
          </a:p>
        </p:txBody>
      </p:sp>
      <p:sp>
        <p:nvSpPr>
          <p:cNvPr id="5" name="Slide Number Placeholder 4">
            <a:extLst>
              <a:ext uri="{FF2B5EF4-FFF2-40B4-BE49-F238E27FC236}">
                <a16:creationId xmlns:a16="http://schemas.microsoft.com/office/drawing/2014/main" id="{1B18B36F-7ECD-44D9-B062-0AE0B5853C32}"/>
              </a:ext>
            </a:extLst>
          </p:cNvPr>
          <p:cNvSpPr>
            <a:spLocks noGrp="1"/>
          </p:cNvSpPr>
          <p:nvPr>
            <p:ph type="sldNum" sz="quarter" idx="12"/>
          </p:nvPr>
        </p:nvSpPr>
        <p:spPr/>
        <p:txBody>
          <a:bodyPr/>
          <a:lstStyle/>
          <a:p>
            <a:fld id="{A23F6B59-C5C3-465F-8457-9024D0C922BB}" type="slidenum">
              <a:rPr lang="sk-SK" smtClean="0"/>
              <a:t>‹#›</a:t>
            </a:fld>
            <a:endParaRPr lang="sk-SK"/>
          </a:p>
        </p:txBody>
      </p:sp>
    </p:spTree>
    <p:extLst>
      <p:ext uri="{BB962C8B-B14F-4D97-AF65-F5344CB8AC3E}">
        <p14:creationId xmlns:p14="http://schemas.microsoft.com/office/powerpoint/2010/main" val="1532276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CD6B4D-5BB9-4E1E-8A7D-E128B9D5B4F1}"/>
              </a:ext>
            </a:extLst>
          </p:cNvPr>
          <p:cNvSpPr>
            <a:spLocks noGrp="1"/>
          </p:cNvSpPr>
          <p:nvPr>
            <p:ph type="dt" sz="half" idx="10"/>
          </p:nvPr>
        </p:nvSpPr>
        <p:spPr/>
        <p:txBody>
          <a:bodyPr/>
          <a:lstStyle/>
          <a:p>
            <a:fld id="{E4D409C0-6C26-483E-A893-35629176915E}" type="datetimeFigureOut">
              <a:rPr lang="sk-SK" smtClean="0"/>
              <a:t>27. 2. 2023</a:t>
            </a:fld>
            <a:endParaRPr lang="sk-SK"/>
          </a:p>
        </p:txBody>
      </p:sp>
      <p:sp>
        <p:nvSpPr>
          <p:cNvPr id="3" name="Footer Placeholder 2">
            <a:extLst>
              <a:ext uri="{FF2B5EF4-FFF2-40B4-BE49-F238E27FC236}">
                <a16:creationId xmlns:a16="http://schemas.microsoft.com/office/drawing/2014/main" id="{4F73CC7E-8041-448B-9EBD-13E40FA5EC8D}"/>
              </a:ext>
            </a:extLst>
          </p:cNvPr>
          <p:cNvSpPr>
            <a:spLocks noGrp="1"/>
          </p:cNvSpPr>
          <p:nvPr>
            <p:ph type="ftr" sz="quarter" idx="11"/>
          </p:nvPr>
        </p:nvSpPr>
        <p:spPr>
          <a:xfrm>
            <a:off x="3028950" y="6311899"/>
            <a:ext cx="3086100" cy="365125"/>
          </a:xfrm>
          <a:prstGeom prst="rect">
            <a:avLst/>
          </a:prstGeom>
        </p:spPr>
        <p:txBody>
          <a:bodyPr/>
          <a:lstStyle/>
          <a:p>
            <a:endParaRPr lang="sk-SK" dirty="0"/>
          </a:p>
        </p:txBody>
      </p:sp>
      <p:sp>
        <p:nvSpPr>
          <p:cNvPr id="4" name="Slide Number Placeholder 3">
            <a:extLst>
              <a:ext uri="{FF2B5EF4-FFF2-40B4-BE49-F238E27FC236}">
                <a16:creationId xmlns:a16="http://schemas.microsoft.com/office/drawing/2014/main" id="{A5950FFF-1DFB-4CC4-A772-DE77944DDA16}"/>
              </a:ext>
            </a:extLst>
          </p:cNvPr>
          <p:cNvSpPr>
            <a:spLocks noGrp="1"/>
          </p:cNvSpPr>
          <p:nvPr>
            <p:ph type="sldNum" sz="quarter" idx="12"/>
          </p:nvPr>
        </p:nvSpPr>
        <p:spPr/>
        <p:txBody>
          <a:bodyPr/>
          <a:lstStyle/>
          <a:p>
            <a:fld id="{A23F6B59-C5C3-465F-8457-9024D0C922BB}" type="slidenum">
              <a:rPr lang="sk-SK" smtClean="0"/>
              <a:t>‹#›</a:t>
            </a:fld>
            <a:endParaRPr lang="sk-SK"/>
          </a:p>
        </p:txBody>
      </p:sp>
    </p:spTree>
    <p:extLst>
      <p:ext uri="{BB962C8B-B14F-4D97-AF65-F5344CB8AC3E}">
        <p14:creationId xmlns:p14="http://schemas.microsoft.com/office/powerpoint/2010/main" val="3810694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E3729-B700-457C-9FC9-67F6E61CBB74}"/>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sk-SK"/>
          </a:p>
        </p:txBody>
      </p:sp>
      <p:sp>
        <p:nvSpPr>
          <p:cNvPr id="3" name="Content Placeholder 2">
            <a:extLst>
              <a:ext uri="{FF2B5EF4-FFF2-40B4-BE49-F238E27FC236}">
                <a16:creationId xmlns:a16="http://schemas.microsoft.com/office/drawing/2014/main" id="{E2615C49-ADE5-4F95-A5DC-93E294754D5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a:p>
        </p:txBody>
      </p:sp>
      <p:sp>
        <p:nvSpPr>
          <p:cNvPr id="4" name="Text Placeholder 3">
            <a:extLst>
              <a:ext uri="{FF2B5EF4-FFF2-40B4-BE49-F238E27FC236}">
                <a16:creationId xmlns:a16="http://schemas.microsoft.com/office/drawing/2014/main" id="{0DF95830-CE9A-4217-867E-8D45C7BA2D3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F0C1B909-4381-4AED-B315-FEE794E83E84}"/>
              </a:ext>
            </a:extLst>
          </p:cNvPr>
          <p:cNvSpPr>
            <a:spLocks noGrp="1"/>
          </p:cNvSpPr>
          <p:nvPr>
            <p:ph type="dt" sz="half" idx="10"/>
          </p:nvPr>
        </p:nvSpPr>
        <p:spPr/>
        <p:txBody>
          <a:bodyPr/>
          <a:lstStyle/>
          <a:p>
            <a:fld id="{E4D409C0-6C26-483E-A893-35629176915E}" type="datetimeFigureOut">
              <a:rPr lang="sk-SK" smtClean="0"/>
              <a:t>27. 2. 2023</a:t>
            </a:fld>
            <a:endParaRPr lang="sk-SK"/>
          </a:p>
        </p:txBody>
      </p:sp>
      <p:sp>
        <p:nvSpPr>
          <p:cNvPr id="6" name="Footer Placeholder 5">
            <a:extLst>
              <a:ext uri="{FF2B5EF4-FFF2-40B4-BE49-F238E27FC236}">
                <a16:creationId xmlns:a16="http://schemas.microsoft.com/office/drawing/2014/main" id="{E128D9D4-5707-40B6-8208-D9DED1CF75C3}"/>
              </a:ext>
            </a:extLst>
          </p:cNvPr>
          <p:cNvSpPr>
            <a:spLocks noGrp="1"/>
          </p:cNvSpPr>
          <p:nvPr>
            <p:ph type="ftr" sz="quarter" idx="11"/>
          </p:nvPr>
        </p:nvSpPr>
        <p:spPr>
          <a:xfrm>
            <a:off x="3028950" y="6311899"/>
            <a:ext cx="3086100" cy="365125"/>
          </a:xfrm>
          <a:prstGeom prst="rect">
            <a:avLst/>
          </a:prstGeom>
        </p:spPr>
        <p:txBody>
          <a:bodyPr/>
          <a:lstStyle/>
          <a:p>
            <a:endParaRPr lang="sk-SK" dirty="0"/>
          </a:p>
        </p:txBody>
      </p:sp>
      <p:sp>
        <p:nvSpPr>
          <p:cNvPr id="7" name="Slide Number Placeholder 6">
            <a:extLst>
              <a:ext uri="{FF2B5EF4-FFF2-40B4-BE49-F238E27FC236}">
                <a16:creationId xmlns:a16="http://schemas.microsoft.com/office/drawing/2014/main" id="{F715ED51-F313-4DBA-98CB-6C88A9E2A674}"/>
              </a:ext>
            </a:extLst>
          </p:cNvPr>
          <p:cNvSpPr>
            <a:spLocks noGrp="1"/>
          </p:cNvSpPr>
          <p:nvPr>
            <p:ph type="sldNum" sz="quarter" idx="12"/>
          </p:nvPr>
        </p:nvSpPr>
        <p:spPr/>
        <p:txBody>
          <a:bodyPr/>
          <a:lstStyle/>
          <a:p>
            <a:fld id="{A23F6B59-C5C3-465F-8457-9024D0C922BB}" type="slidenum">
              <a:rPr lang="sk-SK" smtClean="0"/>
              <a:t>‹#›</a:t>
            </a:fld>
            <a:endParaRPr lang="sk-SK"/>
          </a:p>
        </p:txBody>
      </p:sp>
    </p:spTree>
    <p:extLst>
      <p:ext uri="{BB962C8B-B14F-4D97-AF65-F5344CB8AC3E}">
        <p14:creationId xmlns:p14="http://schemas.microsoft.com/office/powerpoint/2010/main" val="207103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98628-7D82-4990-AD59-E70B78B9F1E6}"/>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sk-SK"/>
          </a:p>
        </p:txBody>
      </p:sp>
      <p:sp>
        <p:nvSpPr>
          <p:cNvPr id="3" name="Picture Placeholder 2">
            <a:extLst>
              <a:ext uri="{FF2B5EF4-FFF2-40B4-BE49-F238E27FC236}">
                <a16:creationId xmlns:a16="http://schemas.microsoft.com/office/drawing/2014/main" id="{3EFA58A9-FF7D-4EE2-BDE1-662210D94B05}"/>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sk-SK"/>
          </a:p>
        </p:txBody>
      </p:sp>
      <p:sp>
        <p:nvSpPr>
          <p:cNvPr id="4" name="Text Placeholder 3">
            <a:extLst>
              <a:ext uri="{FF2B5EF4-FFF2-40B4-BE49-F238E27FC236}">
                <a16:creationId xmlns:a16="http://schemas.microsoft.com/office/drawing/2014/main" id="{F210D201-DFA2-4260-BBE5-54285A9EEAD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6ED730F-E11F-4438-B073-25BBE3F8DC9E}"/>
              </a:ext>
            </a:extLst>
          </p:cNvPr>
          <p:cNvSpPr>
            <a:spLocks noGrp="1"/>
          </p:cNvSpPr>
          <p:nvPr>
            <p:ph type="dt" sz="half" idx="10"/>
          </p:nvPr>
        </p:nvSpPr>
        <p:spPr/>
        <p:txBody>
          <a:bodyPr/>
          <a:lstStyle/>
          <a:p>
            <a:fld id="{E4D409C0-6C26-483E-A893-35629176915E}" type="datetimeFigureOut">
              <a:rPr lang="sk-SK" smtClean="0"/>
              <a:t>27. 2. 2023</a:t>
            </a:fld>
            <a:endParaRPr lang="sk-SK"/>
          </a:p>
        </p:txBody>
      </p:sp>
      <p:sp>
        <p:nvSpPr>
          <p:cNvPr id="6" name="Footer Placeholder 5">
            <a:extLst>
              <a:ext uri="{FF2B5EF4-FFF2-40B4-BE49-F238E27FC236}">
                <a16:creationId xmlns:a16="http://schemas.microsoft.com/office/drawing/2014/main" id="{B1CD2330-B738-4F62-9557-C24E5333102A}"/>
              </a:ext>
            </a:extLst>
          </p:cNvPr>
          <p:cNvSpPr>
            <a:spLocks noGrp="1"/>
          </p:cNvSpPr>
          <p:nvPr>
            <p:ph type="ftr" sz="quarter" idx="11"/>
          </p:nvPr>
        </p:nvSpPr>
        <p:spPr>
          <a:xfrm>
            <a:off x="3028950" y="6311899"/>
            <a:ext cx="3086100" cy="365125"/>
          </a:xfrm>
          <a:prstGeom prst="rect">
            <a:avLst/>
          </a:prstGeom>
        </p:spPr>
        <p:txBody>
          <a:bodyPr/>
          <a:lstStyle/>
          <a:p>
            <a:endParaRPr lang="sk-SK" dirty="0"/>
          </a:p>
        </p:txBody>
      </p:sp>
      <p:sp>
        <p:nvSpPr>
          <p:cNvPr id="7" name="Slide Number Placeholder 6">
            <a:extLst>
              <a:ext uri="{FF2B5EF4-FFF2-40B4-BE49-F238E27FC236}">
                <a16:creationId xmlns:a16="http://schemas.microsoft.com/office/drawing/2014/main" id="{B3BF6605-B503-4AEA-8FD3-156E74C3C4BD}"/>
              </a:ext>
            </a:extLst>
          </p:cNvPr>
          <p:cNvSpPr>
            <a:spLocks noGrp="1"/>
          </p:cNvSpPr>
          <p:nvPr>
            <p:ph type="sldNum" sz="quarter" idx="12"/>
          </p:nvPr>
        </p:nvSpPr>
        <p:spPr/>
        <p:txBody>
          <a:bodyPr/>
          <a:lstStyle/>
          <a:p>
            <a:fld id="{A23F6B59-C5C3-465F-8457-9024D0C922BB}" type="slidenum">
              <a:rPr lang="sk-SK" smtClean="0"/>
              <a:t>‹#›</a:t>
            </a:fld>
            <a:endParaRPr lang="sk-SK"/>
          </a:p>
        </p:txBody>
      </p:sp>
    </p:spTree>
    <p:extLst>
      <p:ext uri="{BB962C8B-B14F-4D97-AF65-F5344CB8AC3E}">
        <p14:creationId xmlns:p14="http://schemas.microsoft.com/office/powerpoint/2010/main" val="829395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5000" b="-3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A1D796-2638-473C-B185-B9DA77F1183B}"/>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sk-SK" dirty="0"/>
          </a:p>
        </p:txBody>
      </p:sp>
      <p:sp>
        <p:nvSpPr>
          <p:cNvPr id="3" name="Text Placeholder 2">
            <a:extLst>
              <a:ext uri="{FF2B5EF4-FFF2-40B4-BE49-F238E27FC236}">
                <a16:creationId xmlns:a16="http://schemas.microsoft.com/office/drawing/2014/main" id="{9AE1D19D-5953-484E-82B8-14F9C253473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k-SK" dirty="0"/>
          </a:p>
        </p:txBody>
      </p:sp>
      <p:sp>
        <p:nvSpPr>
          <p:cNvPr id="4" name="Date Placeholder 3">
            <a:extLst>
              <a:ext uri="{FF2B5EF4-FFF2-40B4-BE49-F238E27FC236}">
                <a16:creationId xmlns:a16="http://schemas.microsoft.com/office/drawing/2014/main" id="{E9FD4183-2B74-478E-B18D-E28830E1EEEE}"/>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4D409C0-6C26-483E-A893-35629176915E}" type="datetimeFigureOut">
              <a:rPr lang="sk-SK" smtClean="0"/>
              <a:t>27. 2. 2023</a:t>
            </a:fld>
            <a:endParaRPr lang="sk-SK"/>
          </a:p>
        </p:txBody>
      </p:sp>
      <p:sp>
        <p:nvSpPr>
          <p:cNvPr id="6" name="Slide Number Placeholder 5">
            <a:extLst>
              <a:ext uri="{FF2B5EF4-FFF2-40B4-BE49-F238E27FC236}">
                <a16:creationId xmlns:a16="http://schemas.microsoft.com/office/drawing/2014/main" id="{F46958DB-2097-4C3F-A0FE-3A87E188C071}"/>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23F6B59-C5C3-465F-8457-9024D0C922BB}" type="slidenum">
              <a:rPr lang="sk-SK" smtClean="0"/>
              <a:t>‹#›</a:t>
            </a:fld>
            <a:endParaRPr lang="sk-SK"/>
          </a:p>
        </p:txBody>
      </p:sp>
      <p:pic>
        <p:nvPicPr>
          <p:cNvPr id="10" name="Picture 9">
            <a:extLst>
              <a:ext uri="{FF2B5EF4-FFF2-40B4-BE49-F238E27FC236}">
                <a16:creationId xmlns:a16="http://schemas.microsoft.com/office/drawing/2014/main" id="{A57AD0EF-D953-4589-90FB-7A5DCAB1FA32}"/>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621726" y="6085523"/>
            <a:ext cx="1646017" cy="417438"/>
          </a:xfrm>
          <a:prstGeom prst="rect">
            <a:avLst/>
          </a:prstGeom>
        </p:spPr>
      </p:pic>
      <p:sp>
        <p:nvSpPr>
          <p:cNvPr id="7" name="TextBox 6">
            <a:extLst>
              <a:ext uri="{FF2B5EF4-FFF2-40B4-BE49-F238E27FC236}">
                <a16:creationId xmlns:a16="http://schemas.microsoft.com/office/drawing/2014/main" id="{B463C0A2-E74A-4A28-9B94-5509BCBF7464}"/>
              </a:ext>
            </a:extLst>
          </p:cNvPr>
          <p:cNvSpPr txBox="1"/>
          <p:nvPr userDrawn="1"/>
        </p:nvSpPr>
        <p:spPr>
          <a:xfrm>
            <a:off x="6156176" y="6222939"/>
            <a:ext cx="2454518"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sz="1050" dirty="0">
                <a:solidFill>
                  <a:srgbClr val="1D355C"/>
                </a:solidFill>
                <a:latin typeface="+mj-lt"/>
              </a:rPr>
              <a:t>www.</a:t>
            </a:r>
            <a:r>
              <a:rPr lang="sk-SK" sz="1050" dirty="0">
                <a:solidFill>
                  <a:srgbClr val="309EE3"/>
                </a:solidFill>
                <a:latin typeface="+mj-lt"/>
              </a:rPr>
              <a:t>zodpovedny</a:t>
            </a:r>
            <a:r>
              <a:rPr lang="sk-SK" sz="1050" dirty="0">
                <a:solidFill>
                  <a:srgbClr val="1D355C"/>
                </a:solidFill>
                <a:latin typeface="+mj-lt"/>
              </a:rPr>
              <a:t>podnikatel.sk</a:t>
            </a:r>
          </a:p>
        </p:txBody>
      </p:sp>
    </p:spTree>
    <p:extLst>
      <p:ext uri="{BB962C8B-B14F-4D97-AF65-F5344CB8AC3E}">
        <p14:creationId xmlns:p14="http://schemas.microsoft.com/office/powerpoint/2010/main" val="1890792411"/>
      </p:ext>
    </p:extLst>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7" r:id="rId8"/>
    <p:sldLayoutId id="2147483808" r:id="rId9"/>
    <p:sldLayoutId id="2147483809" r:id="rId10"/>
    <p:sldLayoutId id="2147483810" r:id="rId11"/>
  </p:sldLayoutIdLst>
  <p:txStyles>
    <p:titleStyle>
      <a:lvl1pPr algn="l" defTabSz="685800" rtl="0" eaLnBrk="1" latinLnBrk="0" hangingPunct="1">
        <a:lnSpc>
          <a:spcPct val="90000"/>
        </a:lnSpc>
        <a:spcBef>
          <a:spcPct val="0"/>
        </a:spcBef>
        <a:buNone/>
        <a:defRPr sz="3300" kern="1200">
          <a:solidFill>
            <a:srgbClr val="309EE3"/>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rgbClr val="1D355C"/>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rgbClr val="1D355C"/>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rgbClr val="1D355C"/>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rgbClr val="1D355C"/>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rgbClr val="1D355C"/>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k-SK"/>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lukajka@aklp.sk"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332656"/>
            <a:ext cx="8229600" cy="2808312"/>
          </a:xfrm>
        </p:spPr>
        <p:txBody>
          <a:bodyPr>
            <a:normAutofit/>
          </a:bodyPr>
          <a:lstStyle/>
          <a:p>
            <a:pPr algn="ctr"/>
            <a:r>
              <a:rPr lang="sk-SK" sz="4400" b="1" dirty="0">
                <a:solidFill>
                  <a:srgbClr val="0070C0"/>
                </a:solidFill>
                <a:latin typeface="Times New Roman" panose="02020603050405020304" pitchFamily="18" charset="0"/>
                <a:cs typeface="Times New Roman" panose="02020603050405020304" pitchFamily="18" charset="0"/>
              </a:rPr>
              <a:t>Druhy a typy zmlúv používané pri podnikateľskej činnosti</a:t>
            </a:r>
            <a:endParaRPr lang="sk-SK" sz="3600" b="1" dirty="0">
              <a:solidFill>
                <a:srgbClr val="0070C0"/>
              </a:solidFill>
              <a:latin typeface="Times New Roman" panose="02020603050405020304" pitchFamily="18" charset="0"/>
              <a:cs typeface="Times New Roman" panose="02020603050405020304" pitchFamily="18" charset="0"/>
            </a:endParaRPr>
          </a:p>
        </p:txBody>
      </p:sp>
      <p:sp>
        <p:nvSpPr>
          <p:cNvPr id="3" name="Zástupný symbol obsahu 2"/>
          <p:cNvSpPr>
            <a:spLocks noGrp="1"/>
          </p:cNvSpPr>
          <p:nvPr>
            <p:ph idx="1"/>
          </p:nvPr>
        </p:nvSpPr>
        <p:spPr>
          <a:xfrm>
            <a:off x="628650" y="1916832"/>
            <a:ext cx="7886700" cy="4351338"/>
          </a:xfrm>
        </p:spPr>
        <p:txBody>
          <a:bodyPr/>
          <a:lstStyle/>
          <a:p>
            <a:pPr marL="0" indent="0" algn="just">
              <a:buNone/>
            </a:pPr>
            <a:endParaRPr lang="sk-SK" sz="1800"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sk-SK" sz="1800" dirty="0">
              <a:highlight>
                <a:srgbClr val="FFFF00"/>
              </a:highlight>
            </a:endParaRPr>
          </a:p>
          <a:p>
            <a:pPr marL="0" indent="0" algn="just">
              <a:buNone/>
            </a:pPr>
            <a:endParaRPr lang="sk-SK" sz="1800" dirty="0">
              <a:solidFill>
                <a:schemeClr val="tx1"/>
              </a:solidFill>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r>
              <a:rPr lang="sk-SK" sz="1800" b="1" cap="none" dirty="0">
                <a:solidFill>
                  <a:schemeClr val="tx1"/>
                </a:solidFill>
                <a:latin typeface="Times New Roman" panose="02020603050405020304" pitchFamily="18" charset="0"/>
                <a:cs typeface="Times New Roman" panose="02020603050405020304" pitchFamily="18" charset="0"/>
              </a:rPr>
              <a:t>----------------------------------------------------</a:t>
            </a:r>
          </a:p>
          <a:p>
            <a:pPr marL="0" indent="0" algn="ctr">
              <a:lnSpc>
                <a:spcPct val="100000"/>
              </a:lnSpc>
              <a:spcBef>
                <a:spcPts val="0"/>
              </a:spcBef>
              <a:buNone/>
            </a:pPr>
            <a:endParaRPr lang="sk-SK" sz="1800" b="1" dirty="0">
              <a:solidFill>
                <a:schemeClr val="tx1"/>
              </a:solidFill>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r>
              <a:rPr lang="sk-SK" sz="1800" b="1" cap="none" dirty="0">
                <a:solidFill>
                  <a:schemeClr val="tx1"/>
                </a:solidFill>
                <a:latin typeface="Times New Roman" panose="02020603050405020304" pitchFamily="18" charset="0"/>
                <a:cs typeface="Times New Roman" panose="02020603050405020304" pitchFamily="18" charset="0"/>
              </a:rPr>
              <a:t>                                                             </a:t>
            </a:r>
            <a:r>
              <a:rPr lang="sk-SK" sz="1800" b="1" cap="none" dirty="0">
                <a:solidFill>
                  <a:srgbClr val="C00000"/>
                </a:solidFill>
                <a:latin typeface="Times New Roman" panose="02020603050405020304" pitchFamily="18" charset="0"/>
                <a:cs typeface="Times New Roman" panose="02020603050405020304" pitchFamily="18" charset="0"/>
              </a:rPr>
              <a:t>JUDr. Jozef Lukajka, PhD.</a:t>
            </a:r>
          </a:p>
          <a:p>
            <a:pPr marL="0" indent="0">
              <a:lnSpc>
                <a:spcPct val="100000"/>
              </a:lnSpc>
              <a:spcBef>
                <a:spcPts val="0"/>
              </a:spcBef>
              <a:buNone/>
            </a:pPr>
            <a:r>
              <a:rPr lang="sk-SK" sz="1800" cap="none" dirty="0">
                <a:solidFill>
                  <a:schemeClr val="tx1"/>
                </a:solidFill>
                <a:latin typeface="Times New Roman" panose="02020603050405020304" pitchFamily="18" charset="0"/>
                <a:cs typeface="Times New Roman" panose="02020603050405020304" pitchFamily="18" charset="0"/>
              </a:rPr>
              <a:t>		                                                   riadiaci advokát</a:t>
            </a:r>
          </a:p>
          <a:p>
            <a:pPr marL="0" indent="0">
              <a:lnSpc>
                <a:spcPct val="100000"/>
              </a:lnSpc>
              <a:spcBef>
                <a:spcPts val="0"/>
              </a:spcBef>
              <a:buNone/>
            </a:pPr>
            <a:r>
              <a:rPr lang="sk-SK" sz="1800" dirty="0">
                <a:solidFill>
                  <a:schemeClr val="tx1"/>
                </a:solidFill>
                <a:latin typeface="Times New Roman" panose="02020603050405020304" pitchFamily="18" charset="0"/>
                <a:cs typeface="Times New Roman" panose="02020603050405020304" pitchFamily="18" charset="0"/>
              </a:rPr>
              <a:t>´    </a:t>
            </a:r>
            <a:r>
              <a:rPr lang="sk-SK" sz="1800" cap="none" dirty="0">
                <a:solidFill>
                  <a:schemeClr val="tx1"/>
                </a:solidFill>
                <a:latin typeface="Times New Roman" panose="02020603050405020304" pitchFamily="18" charset="0"/>
                <a:cs typeface="Times New Roman" panose="02020603050405020304" pitchFamily="18" charset="0"/>
              </a:rPr>
              <a:t>                                                                     </a:t>
            </a:r>
            <a:r>
              <a:rPr lang="sk-SK" sz="1800" cap="none" dirty="0">
                <a:solidFill>
                  <a:schemeClr val="tx1"/>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lukajka@aklp.sk</a:t>
            </a:r>
            <a:r>
              <a:rPr lang="sk-SK" sz="1800" cap="none" dirty="0">
                <a:solidFill>
                  <a:schemeClr val="tx1"/>
                </a:solidFill>
                <a:latin typeface="Times New Roman" panose="02020603050405020304" pitchFamily="18" charset="0"/>
                <a:cs typeface="Times New Roman" panose="02020603050405020304" pitchFamily="18" charset="0"/>
              </a:rPr>
              <a:t> </a:t>
            </a:r>
          </a:p>
          <a:p>
            <a:pPr>
              <a:lnSpc>
                <a:spcPct val="100000"/>
              </a:lnSpc>
              <a:spcBef>
                <a:spcPts val="0"/>
              </a:spcBef>
            </a:pPr>
            <a:endParaRPr lang="sk-SK" sz="1800" dirty="0">
              <a:solidFill>
                <a:schemeClr val="tx1"/>
              </a:solidFill>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sk-SK" sz="1800" b="1" dirty="0">
              <a:solidFill>
                <a:schemeClr val="tx1"/>
              </a:solidFill>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sk-SK" sz="1800" b="1" dirty="0">
                <a:solidFill>
                  <a:srgbClr val="C00000"/>
                </a:solidFill>
                <a:latin typeface="Times New Roman" panose="02020603050405020304" pitchFamily="18" charset="0"/>
                <a:cs typeface="Times New Roman" panose="02020603050405020304" pitchFamily="18" charset="0"/>
              </a:rPr>
              <a:t>Advokátska kancelária LUKAJKA &amp; PARTNERS s. r. o</a:t>
            </a:r>
            <a:r>
              <a:rPr lang="sk-SK" sz="1800" dirty="0">
                <a:solidFill>
                  <a:srgbClr val="C00000"/>
                </a:solidFill>
                <a:latin typeface="Times New Roman" panose="02020603050405020304" pitchFamily="18" charset="0"/>
                <a:cs typeface="Times New Roman" panose="02020603050405020304" pitchFamily="18" charset="0"/>
              </a:rPr>
              <a:t>. </a:t>
            </a:r>
          </a:p>
          <a:p>
            <a:pPr marL="0" indent="0">
              <a:lnSpc>
                <a:spcPct val="100000"/>
              </a:lnSpc>
              <a:spcBef>
                <a:spcPts val="0"/>
              </a:spcBef>
              <a:buNone/>
            </a:pPr>
            <a:r>
              <a:rPr lang="sk-SK" sz="1800" cap="none" dirty="0">
                <a:solidFill>
                  <a:schemeClr val="tx1"/>
                </a:solidFill>
                <a:latin typeface="Times New Roman" panose="02020603050405020304" pitchFamily="18" charset="0"/>
                <a:cs typeface="Times New Roman" panose="02020603050405020304" pitchFamily="18" charset="0"/>
              </a:rPr>
              <a:t>                                  www.aklp.sk</a:t>
            </a:r>
          </a:p>
          <a:p>
            <a:pPr marL="0" indent="0" algn="just">
              <a:buNone/>
            </a:pPr>
            <a:endParaRPr lang="sk-SK" dirty="0"/>
          </a:p>
        </p:txBody>
      </p:sp>
    </p:spTree>
    <p:extLst>
      <p:ext uri="{BB962C8B-B14F-4D97-AF65-F5344CB8AC3E}">
        <p14:creationId xmlns:p14="http://schemas.microsoft.com/office/powerpoint/2010/main" val="1681476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332656"/>
            <a:ext cx="8229600" cy="1152128"/>
          </a:xfrm>
        </p:spPr>
        <p:txBody>
          <a:bodyPr>
            <a:normAutofit fontScale="90000"/>
          </a:bodyPr>
          <a:lstStyle/>
          <a:p>
            <a:pPr algn="ctr"/>
            <a:br>
              <a:rPr lang="sk-SK" b="1" dirty="0">
                <a:solidFill>
                  <a:schemeClr val="tx1"/>
                </a:solidFill>
              </a:rPr>
            </a:br>
            <a:br>
              <a:rPr lang="sk-SK" sz="2800" b="1" dirty="0">
                <a:solidFill>
                  <a:schemeClr val="tx1"/>
                </a:solidFill>
                <a:latin typeface="Arial" panose="020B0604020202020204" pitchFamily="34" charset="0"/>
                <a:cs typeface="Arial" panose="020B0604020202020204" pitchFamily="34" charset="0"/>
              </a:rPr>
            </a:br>
            <a:br>
              <a:rPr lang="sk-SK" sz="2800" b="1" dirty="0">
                <a:solidFill>
                  <a:schemeClr val="tx1"/>
                </a:solidFill>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r>
              <a:rPr lang="sk-SK" sz="3600" b="1" i="0" dirty="0">
                <a:solidFill>
                  <a:srgbClr val="0070C0"/>
                </a:solidFill>
                <a:effectLst/>
                <a:latin typeface="Times New Roman" panose="02020603050405020304" pitchFamily="18" charset="0"/>
                <a:cs typeface="Times New Roman" panose="02020603050405020304" pitchFamily="18" charset="0"/>
              </a:rPr>
              <a:t>Druhy a typy zmlúv používané pri podnikateľskej činnosti</a:t>
            </a:r>
            <a:br>
              <a:rPr lang="sk-SK" sz="5400" b="1" i="0" dirty="0">
                <a:solidFill>
                  <a:srgbClr val="C00000"/>
                </a:solidFill>
                <a:effectLst/>
                <a:latin typeface="Times New Roman" panose="02020603050405020304" pitchFamily="18" charset="0"/>
                <a:cs typeface="Times New Roman" panose="02020603050405020304" pitchFamily="18" charset="0"/>
              </a:rPr>
            </a:br>
            <a:br>
              <a:rPr lang="sk-SK" sz="2800" dirty="0">
                <a:latin typeface="Times New Roman" panose="02020603050405020304" pitchFamily="18" charset="0"/>
                <a:cs typeface="Times New Roman" panose="02020603050405020304" pitchFamily="18" charset="0"/>
              </a:rPr>
            </a:br>
            <a:br>
              <a:rPr lang="sk-SK" sz="5400" b="1" dirty="0">
                <a:latin typeface="Times New Roman" panose="02020603050405020304" pitchFamily="18" charset="0"/>
                <a:ea typeface="Calibri" panose="020F0502020204030204" pitchFamily="34"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endParaRPr lang="sk-SK" b="1" dirty="0">
              <a:solidFill>
                <a:schemeClr val="accent1"/>
              </a:solidFill>
              <a:latin typeface="Times New Roman" panose="02020603050405020304" pitchFamily="18" charset="0"/>
              <a:cs typeface="Times New Roman" panose="02020603050405020304" pitchFamily="18" charset="0"/>
            </a:endParaRPr>
          </a:p>
        </p:txBody>
      </p:sp>
      <p:sp>
        <p:nvSpPr>
          <p:cNvPr id="7" name="Zástupný objekt pre obsah 6">
            <a:extLst>
              <a:ext uri="{FF2B5EF4-FFF2-40B4-BE49-F238E27FC236}">
                <a16:creationId xmlns:a16="http://schemas.microsoft.com/office/drawing/2014/main" id="{B0DFB660-D0E6-4B6D-995F-78EB528C007D}"/>
              </a:ext>
            </a:extLst>
          </p:cNvPr>
          <p:cNvSpPr>
            <a:spLocks noGrp="1"/>
          </p:cNvSpPr>
          <p:nvPr>
            <p:ph idx="1"/>
          </p:nvPr>
        </p:nvSpPr>
        <p:spPr>
          <a:xfrm>
            <a:off x="628650" y="1484784"/>
            <a:ext cx="7886700" cy="4692179"/>
          </a:xfrm>
        </p:spPr>
        <p:txBody>
          <a:bodyPr>
            <a:noAutofit/>
          </a:bodyPr>
          <a:lstStyle/>
          <a:p>
            <a:pPr marL="0" indent="0" algn="just">
              <a:lnSpc>
                <a:spcPct val="100000"/>
              </a:lnSpc>
              <a:spcBef>
                <a:spcPts val="0"/>
              </a:spcBef>
              <a:buNone/>
            </a:pPr>
            <a:r>
              <a:rPr lang="sk-SK" sz="2000" b="1" dirty="0">
                <a:solidFill>
                  <a:srgbClr val="C00000"/>
                </a:solidFill>
                <a:latin typeface="Times New Roman" pitchFamily="18" charset="0"/>
                <a:cs typeface="Times New Roman" pitchFamily="18" charset="0"/>
              </a:rPr>
              <a:t>Zmluvy uzatvárané s občanmi / spotrebiteľmi</a:t>
            </a:r>
          </a:p>
          <a:p>
            <a:pPr marL="0" indent="0" algn="just">
              <a:lnSpc>
                <a:spcPct val="100000"/>
              </a:lnSpc>
              <a:spcBef>
                <a:spcPts val="0"/>
              </a:spcBef>
              <a:buNone/>
            </a:pPr>
            <a:endParaRPr lang="pl-PL" sz="1800" b="1" dirty="0">
              <a:solidFill>
                <a:schemeClr val="tx1"/>
              </a:solidFill>
              <a:latin typeface="Times New Roman" panose="02020603050405020304" pitchFamily="18" charset="0"/>
              <a:cs typeface="Times New Roman" pitchFamily="18" charset="0"/>
            </a:endParaRPr>
          </a:p>
          <a:p>
            <a:pPr marL="0" indent="0" algn="just">
              <a:buNone/>
            </a:pPr>
            <a:r>
              <a:rPr lang="sk-SK" sz="1800" dirty="0">
                <a:solidFill>
                  <a:schemeClr val="tx1"/>
                </a:solidFill>
                <a:latin typeface="Times New Roman" panose="02020603050405020304" pitchFamily="18" charset="0"/>
                <a:cs typeface="Times New Roman" panose="02020603050405020304" pitchFamily="18" charset="0"/>
              </a:rPr>
              <a:t>Ustanovenia o spotrebiteľských zmluvách, ako aj všetky iné ustanovenia upravujúce právne vzťahy, ktorých účastníkom je spotrebiteľ, použijú sa vždy, </a:t>
            </a:r>
            <a:r>
              <a:rPr lang="sk-SK" sz="1800" b="1" dirty="0">
                <a:solidFill>
                  <a:schemeClr val="tx1"/>
                </a:solidFill>
                <a:latin typeface="Times New Roman" panose="02020603050405020304" pitchFamily="18" charset="0"/>
                <a:cs typeface="Times New Roman" panose="02020603050405020304" pitchFamily="18" charset="0"/>
              </a:rPr>
              <a:t>ak je to na prospech zmluvnej strany, ktorá je spotrebiteľom. </a:t>
            </a:r>
          </a:p>
          <a:p>
            <a:pPr marL="0" indent="0" algn="just">
              <a:buNone/>
            </a:pPr>
            <a:endParaRPr lang="sk-SK" sz="18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sk-SK" sz="1800" dirty="0">
                <a:solidFill>
                  <a:schemeClr val="tx1"/>
                </a:solidFill>
                <a:latin typeface="Times New Roman" panose="02020603050405020304" pitchFamily="18" charset="0"/>
                <a:cs typeface="Times New Roman" panose="02020603050405020304" pitchFamily="18" charset="0"/>
              </a:rPr>
              <a:t>Odlišné zmluvné dojednania alebo dohody, ktorých obsahom alebo účelom je obchádzanie tohto ustanovenia, </a:t>
            </a:r>
            <a:r>
              <a:rPr lang="sk-SK" sz="1800" b="1" dirty="0">
                <a:solidFill>
                  <a:srgbClr val="C00000"/>
                </a:solidFill>
                <a:latin typeface="Times New Roman" panose="02020603050405020304" pitchFamily="18" charset="0"/>
                <a:cs typeface="Times New Roman" panose="02020603050405020304" pitchFamily="18" charset="0"/>
              </a:rPr>
              <a:t>sú neplatné</a:t>
            </a:r>
            <a:r>
              <a:rPr lang="sk-SK" sz="1800" dirty="0">
                <a:solidFill>
                  <a:schemeClr val="tx1"/>
                </a:solidFill>
                <a:latin typeface="Times New Roman" panose="02020603050405020304" pitchFamily="18" charset="0"/>
                <a:cs typeface="Times New Roman" panose="02020603050405020304" pitchFamily="18" charset="0"/>
              </a:rPr>
              <a:t>. </a:t>
            </a:r>
          </a:p>
          <a:p>
            <a:pPr marL="0" indent="0" algn="just">
              <a:buNone/>
            </a:pPr>
            <a:endParaRPr lang="sk-SK" sz="18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sk-SK" sz="1800" dirty="0">
                <a:solidFill>
                  <a:schemeClr val="tx1"/>
                </a:solidFill>
                <a:latin typeface="Times New Roman" panose="02020603050405020304" pitchFamily="18" charset="0"/>
                <a:cs typeface="Times New Roman" panose="02020603050405020304" pitchFamily="18" charset="0"/>
              </a:rPr>
              <a:t>Na všetky právne vzťahy, ktorých účastníkom je spotrebiteľ, sa </a:t>
            </a:r>
            <a:r>
              <a:rPr lang="sk-SK" sz="1800" b="1" dirty="0">
                <a:solidFill>
                  <a:schemeClr val="tx1"/>
                </a:solidFill>
                <a:latin typeface="Times New Roman" panose="02020603050405020304" pitchFamily="18" charset="0"/>
                <a:cs typeface="Times New Roman" panose="02020603050405020304" pitchFamily="18" charset="0"/>
              </a:rPr>
              <a:t>vždy prednostne použijú ustanovenia Občianskeho zákonníka</a:t>
            </a:r>
            <a:r>
              <a:rPr lang="sk-SK" sz="1800" dirty="0">
                <a:solidFill>
                  <a:schemeClr val="tx1"/>
                </a:solidFill>
                <a:latin typeface="Times New Roman" panose="02020603050405020304" pitchFamily="18" charset="0"/>
                <a:cs typeface="Times New Roman" panose="02020603050405020304" pitchFamily="18" charset="0"/>
              </a:rPr>
              <a:t>, aj keď by sa inak mali použiť </a:t>
            </a:r>
            <a:r>
              <a:rPr lang="sk-SK" sz="1800" b="1" dirty="0">
                <a:solidFill>
                  <a:schemeClr val="tx1"/>
                </a:solidFill>
                <a:latin typeface="Times New Roman" panose="02020603050405020304" pitchFamily="18" charset="0"/>
                <a:cs typeface="Times New Roman" panose="02020603050405020304" pitchFamily="18" charset="0"/>
              </a:rPr>
              <a:t>normy obchodného práva</a:t>
            </a:r>
            <a:r>
              <a:rPr lang="sk-SK" sz="1800" dirty="0">
                <a:solidFill>
                  <a:schemeClr val="tx1"/>
                </a:solidFill>
                <a:latin typeface="Times New Roman" panose="02020603050405020304" pitchFamily="18" charset="0"/>
                <a:cs typeface="Times New Roman" panose="02020603050405020304" pitchFamily="18" charset="0"/>
              </a:rPr>
              <a:t>. </a:t>
            </a:r>
          </a:p>
          <a:p>
            <a:pPr marL="0" indent="0" algn="just">
              <a:lnSpc>
                <a:spcPct val="100000"/>
              </a:lnSpc>
              <a:spcBef>
                <a:spcPts val="0"/>
              </a:spcBef>
              <a:buNone/>
            </a:pPr>
            <a:endParaRPr lang="sk-SK" sz="1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9923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332656"/>
            <a:ext cx="8229600" cy="1152128"/>
          </a:xfrm>
        </p:spPr>
        <p:txBody>
          <a:bodyPr>
            <a:normAutofit fontScale="90000"/>
          </a:bodyPr>
          <a:lstStyle/>
          <a:p>
            <a:pPr algn="ctr"/>
            <a:br>
              <a:rPr lang="sk-SK" b="1" dirty="0">
                <a:solidFill>
                  <a:schemeClr val="tx1"/>
                </a:solidFill>
              </a:rPr>
            </a:br>
            <a:br>
              <a:rPr lang="sk-SK" sz="2800" b="1" dirty="0">
                <a:solidFill>
                  <a:schemeClr val="tx1"/>
                </a:solidFill>
                <a:latin typeface="Arial" panose="020B0604020202020204" pitchFamily="34" charset="0"/>
                <a:cs typeface="Arial" panose="020B0604020202020204" pitchFamily="34" charset="0"/>
              </a:rPr>
            </a:br>
            <a:br>
              <a:rPr lang="sk-SK" sz="2800" b="1" dirty="0">
                <a:solidFill>
                  <a:schemeClr val="tx1"/>
                </a:solidFill>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r>
              <a:rPr lang="sk-SK" sz="3600" b="1" i="0" dirty="0">
                <a:solidFill>
                  <a:srgbClr val="0070C0"/>
                </a:solidFill>
                <a:effectLst/>
                <a:latin typeface="Times New Roman" panose="02020603050405020304" pitchFamily="18" charset="0"/>
                <a:cs typeface="Times New Roman" panose="02020603050405020304" pitchFamily="18" charset="0"/>
              </a:rPr>
              <a:t>Druhy a typy zmlúv používané pri podnikateľskej činnosti</a:t>
            </a:r>
            <a:br>
              <a:rPr lang="sk-SK" sz="5400" b="1" i="0" dirty="0">
                <a:solidFill>
                  <a:srgbClr val="C00000"/>
                </a:solidFill>
                <a:effectLst/>
                <a:latin typeface="Times New Roman" panose="02020603050405020304" pitchFamily="18" charset="0"/>
                <a:cs typeface="Times New Roman" panose="02020603050405020304" pitchFamily="18" charset="0"/>
              </a:rPr>
            </a:br>
            <a:br>
              <a:rPr lang="sk-SK" sz="2800" dirty="0">
                <a:latin typeface="Times New Roman" panose="02020603050405020304" pitchFamily="18" charset="0"/>
                <a:cs typeface="Times New Roman" panose="02020603050405020304" pitchFamily="18" charset="0"/>
              </a:rPr>
            </a:br>
            <a:br>
              <a:rPr lang="sk-SK" sz="5400" b="1" dirty="0">
                <a:latin typeface="Times New Roman" panose="02020603050405020304" pitchFamily="18" charset="0"/>
                <a:ea typeface="Calibri" panose="020F0502020204030204" pitchFamily="34"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endParaRPr lang="sk-SK" b="1" dirty="0">
              <a:solidFill>
                <a:schemeClr val="accent1"/>
              </a:solidFill>
              <a:latin typeface="Times New Roman" panose="02020603050405020304" pitchFamily="18" charset="0"/>
              <a:cs typeface="Times New Roman" panose="02020603050405020304" pitchFamily="18" charset="0"/>
            </a:endParaRPr>
          </a:p>
        </p:txBody>
      </p:sp>
      <p:sp>
        <p:nvSpPr>
          <p:cNvPr id="7" name="Zástupný objekt pre obsah 6">
            <a:extLst>
              <a:ext uri="{FF2B5EF4-FFF2-40B4-BE49-F238E27FC236}">
                <a16:creationId xmlns:a16="http://schemas.microsoft.com/office/drawing/2014/main" id="{B0DFB660-D0E6-4B6D-995F-78EB528C007D}"/>
              </a:ext>
            </a:extLst>
          </p:cNvPr>
          <p:cNvSpPr>
            <a:spLocks noGrp="1"/>
          </p:cNvSpPr>
          <p:nvPr>
            <p:ph idx="1"/>
          </p:nvPr>
        </p:nvSpPr>
        <p:spPr>
          <a:xfrm>
            <a:off x="628650" y="1484784"/>
            <a:ext cx="7886700" cy="4692179"/>
          </a:xfrm>
        </p:spPr>
        <p:txBody>
          <a:bodyPr>
            <a:noAutofit/>
          </a:bodyPr>
          <a:lstStyle/>
          <a:p>
            <a:pPr marL="0" indent="0" algn="just">
              <a:lnSpc>
                <a:spcPct val="100000"/>
              </a:lnSpc>
              <a:spcBef>
                <a:spcPts val="0"/>
              </a:spcBef>
              <a:buNone/>
            </a:pPr>
            <a:r>
              <a:rPr lang="sk-SK" sz="2000" b="1" dirty="0">
                <a:solidFill>
                  <a:srgbClr val="C00000"/>
                </a:solidFill>
                <a:latin typeface="Times New Roman" pitchFamily="18" charset="0"/>
                <a:cs typeface="Times New Roman" pitchFamily="18" charset="0"/>
              </a:rPr>
              <a:t>Zmluvy uzatvárané s občanmi / spotrebiteľmi</a:t>
            </a:r>
          </a:p>
          <a:p>
            <a:pPr marL="0" indent="0" algn="just">
              <a:lnSpc>
                <a:spcPct val="100000"/>
              </a:lnSpc>
              <a:spcBef>
                <a:spcPts val="0"/>
              </a:spcBef>
              <a:buNone/>
            </a:pPr>
            <a:endParaRPr lang="pl-PL" sz="1400" b="1" dirty="0">
              <a:solidFill>
                <a:schemeClr val="tx1"/>
              </a:solidFill>
              <a:latin typeface="Times New Roman" panose="02020603050405020304" pitchFamily="18" charset="0"/>
              <a:cs typeface="Times New Roman" pitchFamily="18" charset="0"/>
            </a:endParaRPr>
          </a:p>
          <a:p>
            <a:pPr marL="0" indent="0" algn="just">
              <a:lnSpc>
                <a:spcPct val="100000"/>
              </a:lnSpc>
              <a:spcBef>
                <a:spcPts val="0"/>
              </a:spcBef>
              <a:buNone/>
            </a:pPr>
            <a:r>
              <a:rPr lang="sk-SK" sz="1400" dirty="0">
                <a:solidFill>
                  <a:schemeClr val="tx1"/>
                </a:solidFill>
                <a:latin typeface="Times New Roman" panose="02020603050405020304" pitchFamily="18" charset="0"/>
                <a:cs typeface="Times New Roman" panose="02020603050405020304" pitchFamily="18" charset="0"/>
              </a:rPr>
              <a:t>Spotrebiteľské zmluvy nesmú obsahovať ustanovenia, ktoré spôsobujú značnú nerovnováhu v právach a povinnostiach zmluvných strán v neprospech spotrebiteľa </a:t>
            </a:r>
            <a:r>
              <a:rPr lang="sk-SK" sz="1400" b="1" dirty="0">
                <a:solidFill>
                  <a:schemeClr val="tx1"/>
                </a:solidFill>
                <a:latin typeface="Times New Roman" panose="02020603050405020304" pitchFamily="18" charset="0"/>
                <a:cs typeface="Times New Roman" panose="02020603050405020304" pitchFamily="18" charset="0"/>
              </a:rPr>
              <a:t>„neprijateľná podmienka“</a:t>
            </a:r>
          </a:p>
          <a:p>
            <a:pPr marL="0" indent="0" algn="just">
              <a:lnSpc>
                <a:spcPct val="100000"/>
              </a:lnSpc>
              <a:spcBef>
                <a:spcPts val="0"/>
              </a:spcBef>
              <a:buNone/>
            </a:pPr>
            <a:endParaRPr lang="sk-SK" sz="14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sk-SK" sz="1400" b="1" dirty="0">
                <a:solidFill>
                  <a:schemeClr val="tx1"/>
                </a:solidFill>
                <a:latin typeface="Times New Roman" panose="02020603050405020304" pitchFamily="18" charset="0"/>
                <a:cs typeface="Times New Roman" panose="02020603050405020304" pitchFamily="18" charset="0"/>
              </a:rPr>
              <a:t>Exemplifikatívny zoznam </a:t>
            </a:r>
            <a:r>
              <a:rPr lang="sk-SK" sz="1400" dirty="0">
                <a:solidFill>
                  <a:schemeClr val="tx1"/>
                </a:solidFill>
                <a:latin typeface="Times New Roman" panose="02020603050405020304" pitchFamily="18" charset="0"/>
                <a:cs typeface="Times New Roman" panose="02020603050405020304" pitchFamily="18" charset="0"/>
              </a:rPr>
              <a:t>neprijateľných podmienok je vymenovaný v Občianskom zákonníku napr. ustanovenia ktoré:</a:t>
            </a:r>
          </a:p>
          <a:p>
            <a:pPr marL="0" indent="0" algn="just">
              <a:lnSpc>
                <a:spcPct val="100000"/>
              </a:lnSpc>
              <a:spcBef>
                <a:spcPts val="0"/>
              </a:spcBef>
              <a:buNone/>
            </a:pPr>
            <a:r>
              <a:rPr lang="sk-SK" sz="1400" i="1" dirty="0">
                <a:solidFill>
                  <a:schemeClr val="tx1"/>
                </a:solidFill>
                <a:latin typeface="Times New Roman" panose="02020603050405020304" pitchFamily="18" charset="0"/>
                <a:cs typeface="Times New Roman" panose="02020603050405020304" pitchFamily="18" charset="0"/>
              </a:rPr>
              <a:t>- má spotrebiteľ plniť a s ktorými sa nemal možnosť oboznámiť pred uzavretím zmluvy,</a:t>
            </a:r>
          </a:p>
          <a:p>
            <a:pPr marL="0" indent="0" algn="just">
              <a:lnSpc>
                <a:spcPct val="100000"/>
              </a:lnSpc>
              <a:spcBef>
                <a:spcPts val="0"/>
              </a:spcBef>
              <a:buNone/>
            </a:pPr>
            <a:r>
              <a:rPr lang="sk-SK" sz="1400" i="1" dirty="0">
                <a:solidFill>
                  <a:schemeClr val="tx1"/>
                </a:solidFill>
                <a:latin typeface="Times New Roman" panose="02020603050405020304" pitchFamily="18" charset="0"/>
                <a:cs typeface="Times New Roman" panose="02020603050405020304" pitchFamily="18" charset="0"/>
              </a:rPr>
              <a:t>- vylučujú alebo obmedzujú práva spotrebiteľa pri uplatnení zodpovednosti za vady alebo zodpovednosti za škodu,</a:t>
            </a:r>
          </a:p>
          <a:p>
            <a:pPr marL="0" indent="0">
              <a:lnSpc>
                <a:spcPct val="100000"/>
              </a:lnSpc>
              <a:spcBef>
                <a:spcPts val="0"/>
              </a:spcBef>
              <a:buNone/>
            </a:pPr>
            <a:r>
              <a:rPr lang="sk-SK" sz="1400" i="1" dirty="0">
                <a:solidFill>
                  <a:schemeClr val="tx1"/>
                </a:solidFill>
                <a:latin typeface="Times New Roman" panose="02020603050405020304" pitchFamily="18" charset="0"/>
                <a:cs typeface="Times New Roman" panose="02020603050405020304" pitchFamily="18" charset="0"/>
              </a:rPr>
              <a:t>- prikazujú spotrebiteľovi, aby splnil všetky záväzky aj vtedy, ak dodávateľ nesplnil záväzky, ktoré vznikli, </a:t>
            </a:r>
          </a:p>
          <a:p>
            <a:pPr marL="0" indent="0">
              <a:lnSpc>
                <a:spcPct val="100000"/>
              </a:lnSpc>
              <a:spcBef>
                <a:spcPts val="0"/>
              </a:spcBef>
              <a:buNone/>
            </a:pPr>
            <a:r>
              <a:rPr lang="sk-SK" sz="1400" i="1" dirty="0">
                <a:solidFill>
                  <a:schemeClr val="tx1"/>
                </a:solidFill>
                <a:latin typeface="Times New Roman" panose="02020603050405020304" pitchFamily="18" charset="0"/>
                <a:cs typeface="Times New Roman" panose="02020603050405020304" pitchFamily="18" charset="0"/>
              </a:rPr>
              <a:t>- umožňujú dodávateľovi jednostranne zmeniť zmluvné podmienky bez dôvodu dohodnutého v zmluve, </a:t>
            </a:r>
          </a:p>
          <a:p>
            <a:pPr marL="0" indent="0">
              <a:lnSpc>
                <a:spcPct val="100000"/>
              </a:lnSpc>
              <a:spcBef>
                <a:spcPts val="0"/>
              </a:spcBef>
              <a:buNone/>
            </a:pPr>
            <a:r>
              <a:rPr lang="sk-SK" sz="1400" i="1" dirty="0">
                <a:solidFill>
                  <a:schemeClr val="tx1"/>
                </a:solidFill>
                <a:latin typeface="Times New Roman" panose="02020603050405020304" pitchFamily="18" charset="0"/>
                <a:cs typeface="Times New Roman" panose="02020603050405020304" pitchFamily="18" charset="0"/>
              </a:rPr>
              <a:t>- atď.</a:t>
            </a:r>
          </a:p>
          <a:p>
            <a:pPr>
              <a:lnSpc>
                <a:spcPct val="100000"/>
              </a:lnSpc>
              <a:spcBef>
                <a:spcPts val="0"/>
              </a:spcBef>
            </a:pPr>
            <a:endParaRPr lang="sk-SK" sz="1400" dirty="0">
              <a:solidFill>
                <a:schemeClr val="tx1"/>
              </a:solidFill>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sk-SK" sz="1400" dirty="0">
                <a:solidFill>
                  <a:schemeClr val="tx1"/>
                </a:solidFill>
                <a:latin typeface="Times New Roman" panose="02020603050405020304" pitchFamily="18" charset="0"/>
                <a:cs typeface="Times New Roman" panose="02020603050405020304" pitchFamily="18" charset="0"/>
              </a:rPr>
              <a:t>Neprijateľné podmienky upravené v spotrebiteľských zmluvách </a:t>
            </a:r>
            <a:r>
              <a:rPr lang="sk-SK" sz="1400" b="1" dirty="0">
                <a:solidFill>
                  <a:srgbClr val="C00000"/>
                </a:solidFill>
                <a:latin typeface="Times New Roman" panose="02020603050405020304" pitchFamily="18" charset="0"/>
                <a:cs typeface="Times New Roman" panose="02020603050405020304" pitchFamily="18" charset="0"/>
              </a:rPr>
              <a:t>sú neplatné</a:t>
            </a:r>
            <a:r>
              <a:rPr lang="sk-SK" sz="1400" dirty="0">
                <a:solidFill>
                  <a:schemeClr val="tx1"/>
                </a:solidFill>
                <a:latin typeface="Times New Roman" panose="02020603050405020304" pitchFamily="18" charset="0"/>
                <a:cs typeface="Times New Roman" panose="02020603050405020304" pitchFamily="18" charset="0"/>
              </a:rPr>
              <a:t>.</a:t>
            </a:r>
          </a:p>
          <a:p>
            <a:pPr marL="0" indent="0">
              <a:lnSpc>
                <a:spcPct val="100000"/>
              </a:lnSpc>
              <a:spcBef>
                <a:spcPts val="0"/>
              </a:spcBef>
              <a:buNone/>
            </a:pPr>
            <a:endParaRPr lang="sk-SK" sz="14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sk-SK" sz="1400" dirty="0">
                <a:solidFill>
                  <a:schemeClr val="tx1"/>
                </a:solidFill>
                <a:latin typeface="Times New Roman" panose="02020603050405020304" pitchFamily="18" charset="0"/>
                <a:cs typeface="Times New Roman" panose="02020603050405020304" pitchFamily="18" charset="0"/>
              </a:rPr>
              <a:t>Predávajúci nesmie používať </a:t>
            </a:r>
            <a:r>
              <a:rPr lang="sk-SK" sz="1400" b="1" dirty="0">
                <a:solidFill>
                  <a:schemeClr val="tx1"/>
                </a:solidFill>
                <a:latin typeface="Times New Roman" panose="02020603050405020304" pitchFamily="18" charset="0"/>
                <a:cs typeface="Times New Roman" panose="02020603050405020304" pitchFamily="18" charset="0"/>
              </a:rPr>
              <a:t>nekalé obchodné praktiky </a:t>
            </a:r>
            <a:r>
              <a:rPr lang="sk-SK" sz="1400" dirty="0">
                <a:solidFill>
                  <a:schemeClr val="tx1"/>
                </a:solidFill>
                <a:latin typeface="Times New Roman" panose="02020603050405020304" pitchFamily="18" charset="0"/>
                <a:cs typeface="Times New Roman" panose="02020603050405020304" pitchFamily="18" charset="0"/>
              </a:rPr>
              <a:t>a </a:t>
            </a:r>
            <a:r>
              <a:rPr lang="sk-SK" sz="1400" b="1" dirty="0">
                <a:solidFill>
                  <a:schemeClr val="tx1"/>
                </a:solidFill>
                <a:latin typeface="Times New Roman" panose="02020603050405020304" pitchFamily="18" charset="0"/>
                <a:cs typeface="Times New Roman" panose="02020603050405020304" pitchFamily="18" charset="0"/>
              </a:rPr>
              <a:t>neprijateľné podmienky </a:t>
            </a:r>
            <a:r>
              <a:rPr lang="sk-SK" sz="1400" dirty="0">
                <a:solidFill>
                  <a:schemeClr val="tx1"/>
                </a:solidFill>
                <a:latin typeface="Times New Roman" panose="02020603050405020304" pitchFamily="18" charset="0"/>
                <a:cs typeface="Times New Roman" panose="02020603050405020304" pitchFamily="18" charset="0"/>
              </a:rPr>
              <a:t>v spotrebiteľských zmluvách.</a:t>
            </a:r>
            <a:endParaRPr lang="sk-SK" sz="1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8118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332656"/>
            <a:ext cx="8229600" cy="1152128"/>
          </a:xfrm>
        </p:spPr>
        <p:txBody>
          <a:bodyPr>
            <a:normAutofit fontScale="90000"/>
          </a:bodyPr>
          <a:lstStyle/>
          <a:p>
            <a:pPr algn="ctr"/>
            <a:br>
              <a:rPr lang="sk-SK" b="1" dirty="0">
                <a:solidFill>
                  <a:schemeClr val="tx1"/>
                </a:solidFill>
              </a:rPr>
            </a:br>
            <a:br>
              <a:rPr lang="sk-SK" sz="2800" b="1" dirty="0">
                <a:solidFill>
                  <a:schemeClr val="tx1"/>
                </a:solidFill>
                <a:latin typeface="Arial" panose="020B0604020202020204" pitchFamily="34" charset="0"/>
                <a:cs typeface="Arial" panose="020B0604020202020204" pitchFamily="34" charset="0"/>
              </a:rPr>
            </a:br>
            <a:br>
              <a:rPr lang="sk-SK" sz="2800" b="1" dirty="0">
                <a:solidFill>
                  <a:schemeClr val="tx1"/>
                </a:solidFill>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r>
              <a:rPr lang="sk-SK" sz="3600" b="1" i="0" dirty="0">
                <a:solidFill>
                  <a:srgbClr val="0070C0"/>
                </a:solidFill>
                <a:effectLst/>
                <a:latin typeface="Times New Roman" panose="02020603050405020304" pitchFamily="18" charset="0"/>
                <a:cs typeface="Times New Roman" panose="02020603050405020304" pitchFamily="18" charset="0"/>
              </a:rPr>
              <a:t>Druhy a typy zmlúv používané pri podnikateľskej činnosti</a:t>
            </a:r>
            <a:br>
              <a:rPr lang="sk-SK" sz="5400" b="1" i="0" dirty="0">
                <a:solidFill>
                  <a:srgbClr val="C00000"/>
                </a:solidFill>
                <a:effectLst/>
                <a:latin typeface="Times New Roman" panose="02020603050405020304" pitchFamily="18" charset="0"/>
                <a:cs typeface="Times New Roman" panose="02020603050405020304" pitchFamily="18" charset="0"/>
              </a:rPr>
            </a:br>
            <a:br>
              <a:rPr lang="sk-SK" sz="2800" dirty="0">
                <a:latin typeface="Times New Roman" panose="02020603050405020304" pitchFamily="18" charset="0"/>
                <a:cs typeface="Times New Roman" panose="02020603050405020304" pitchFamily="18" charset="0"/>
              </a:rPr>
            </a:br>
            <a:br>
              <a:rPr lang="sk-SK" sz="5400" b="1" dirty="0">
                <a:latin typeface="Times New Roman" panose="02020603050405020304" pitchFamily="18" charset="0"/>
                <a:ea typeface="Calibri" panose="020F0502020204030204" pitchFamily="34"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endParaRPr lang="sk-SK" b="1" dirty="0">
              <a:solidFill>
                <a:schemeClr val="accent1"/>
              </a:solidFill>
              <a:latin typeface="Times New Roman" panose="02020603050405020304" pitchFamily="18" charset="0"/>
              <a:cs typeface="Times New Roman" panose="02020603050405020304" pitchFamily="18" charset="0"/>
            </a:endParaRPr>
          </a:p>
        </p:txBody>
      </p:sp>
      <p:sp>
        <p:nvSpPr>
          <p:cNvPr id="7" name="Zástupný objekt pre obsah 6">
            <a:extLst>
              <a:ext uri="{FF2B5EF4-FFF2-40B4-BE49-F238E27FC236}">
                <a16:creationId xmlns:a16="http://schemas.microsoft.com/office/drawing/2014/main" id="{B0DFB660-D0E6-4B6D-995F-78EB528C007D}"/>
              </a:ext>
            </a:extLst>
          </p:cNvPr>
          <p:cNvSpPr>
            <a:spLocks noGrp="1"/>
          </p:cNvSpPr>
          <p:nvPr>
            <p:ph idx="1"/>
          </p:nvPr>
        </p:nvSpPr>
        <p:spPr>
          <a:xfrm>
            <a:off x="628650" y="1484784"/>
            <a:ext cx="7886700" cy="4692179"/>
          </a:xfrm>
        </p:spPr>
        <p:txBody>
          <a:bodyPr>
            <a:noAutofit/>
          </a:bodyPr>
          <a:lstStyle/>
          <a:p>
            <a:pPr marL="0" indent="0" algn="just">
              <a:lnSpc>
                <a:spcPct val="100000"/>
              </a:lnSpc>
              <a:spcBef>
                <a:spcPts val="0"/>
              </a:spcBef>
              <a:buNone/>
            </a:pPr>
            <a:r>
              <a:rPr lang="sk-SK" sz="2000" b="1" dirty="0">
                <a:solidFill>
                  <a:srgbClr val="C00000"/>
                </a:solidFill>
                <a:latin typeface="Times New Roman" pitchFamily="18" charset="0"/>
                <a:cs typeface="Times New Roman" pitchFamily="18" charset="0"/>
              </a:rPr>
              <a:t>Zmluvy uzatvárané so zamestnancami </a:t>
            </a:r>
          </a:p>
          <a:p>
            <a:pPr marL="0" indent="0">
              <a:lnSpc>
                <a:spcPct val="100000"/>
              </a:lnSpc>
              <a:spcBef>
                <a:spcPts val="0"/>
              </a:spcBef>
              <a:buNone/>
            </a:pPr>
            <a:endParaRPr lang="pl-PL" sz="2000" b="1" dirty="0">
              <a:solidFill>
                <a:schemeClr val="tx1"/>
              </a:solidFill>
              <a:latin typeface="Times New Roman" pitchFamily="18" charset="0"/>
              <a:cs typeface="Times New Roman" pitchFamily="18" charset="0"/>
            </a:endParaRPr>
          </a:p>
          <a:p>
            <a:pPr marL="0" indent="0">
              <a:lnSpc>
                <a:spcPct val="100000"/>
              </a:lnSpc>
              <a:spcBef>
                <a:spcPts val="0"/>
              </a:spcBef>
              <a:buNone/>
            </a:pPr>
            <a:r>
              <a:rPr lang="sk-SK" sz="1800" b="1" u="sng" dirty="0">
                <a:solidFill>
                  <a:schemeClr val="tx1"/>
                </a:solidFill>
                <a:latin typeface="Times New Roman" panose="02020603050405020304" pitchFamily="18" charset="0"/>
                <a:cs typeface="Times New Roman" panose="02020603050405020304" pitchFamily="18" charset="0"/>
              </a:rPr>
              <a:t>Závislá práca </a:t>
            </a:r>
            <a:r>
              <a:rPr lang="sk-SK" sz="1800" b="1" u="sng" dirty="0" err="1">
                <a:solidFill>
                  <a:schemeClr val="tx1"/>
                </a:solidFill>
                <a:latin typeface="Times New Roman" panose="02020603050405020304" pitchFamily="18" charset="0"/>
                <a:cs typeface="Times New Roman" panose="02020603050405020304" pitchFamily="18" charset="0"/>
              </a:rPr>
              <a:t>vs</a:t>
            </a:r>
            <a:r>
              <a:rPr lang="sk-SK" sz="1800" b="1" u="sng" dirty="0">
                <a:solidFill>
                  <a:schemeClr val="tx1"/>
                </a:solidFill>
                <a:latin typeface="Times New Roman" panose="02020603050405020304" pitchFamily="18" charset="0"/>
                <a:cs typeface="Times New Roman" panose="02020603050405020304" pitchFamily="18" charset="0"/>
              </a:rPr>
              <a:t>. obchodná zmluva </a:t>
            </a:r>
          </a:p>
          <a:p>
            <a:pPr marL="0" indent="0" algn="just">
              <a:lnSpc>
                <a:spcPct val="100000"/>
              </a:lnSpc>
              <a:spcBef>
                <a:spcPts val="0"/>
              </a:spcBef>
              <a:buNone/>
            </a:pPr>
            <a:endParaRPr lang="sk-SK" sz="1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sk-SK" sz="1800" dirty="0">
                <a:solidFill>
                  <a:srgbClr val="C00000"/>
                </a:solidFill>
                <a:latin typeface="Times New Roman" panose="02020603050405020304" pitchFamily="18" charset="0"/>
                <a:cs typeface="Times New Roman" panose="02020603050405020304" pitchFamily="18" charset="0"/>
              </a:rPr>
              <a:t>Znaky závislej práce (§ 1 ods. 2 Zákonníka práce):</a:t>
            </a:r>
          </a:p>
          <a:p>
            <a:pPr marL="0" indent="0" algn="just">
              <a:lnSpc>
                <a:spcPct val="100000"/>
              </a:lnSpc>
              <a:spcBef>
                <a:spcPts val="0"/>
              </a:spcBef>
              <a:buNone/>
            </a:pPr>
            <a:endParaRPr lang="sk-SK" sz="1800" dirty="0">
              <a:solidFill>
                <a:srgbClr val="C00000"/>
              </a:solidFill>
              <a:latin typeface="Times New Roman" panose="02020603050405020304" pitchFamily="18" charset="0"/>
              <a:cs typeface="Times New Roman" panose="02020603050405020304" pitchFamily="18" charset="0"/>
            </a:endParaRPr>
          </a:p>
          <a:p>
            <a:pPr algn="just">
              <a:lnSpc>
                <a:spcPct val="100000"/>
              </a:lnSpc>
              <a:spcBef>
                <a:spcPts val="0"/>
              </a:spcBef>
              <a:buFontTx/>
              <a:buChar char="-"/>
            </a:pPr>
            <a:r>
              <a:rPr lang="sk-SK" sz="1800" dirty="0">
                <a:solidFill>
                  <a:schemeClr val="tx1"/>
                </a:solidFill>
                <a:latin typeface="Times New Roman" panose="02020603050405020304" pitchFamily="18" charset="0"/>
                <a:cs typeface="Times New Roman" panose="02020603050405020304" pitchFamily="18" charset="0"/>
              </a:rPr>
              <a:t>vzťah nadriadenosti zamestnávateľa a podriadenosti zamestnanca</a:t>
            </a:r>
          </a:p>
          <a:p>
            <a:pPr algn="just">
              <a:lnSpc>
                <a:spcPct val="100000"/>
              </a:lnSpc>
              <a:spcBef>
                <a:spcPts val="0"/>
              </a:spcBef>
              <a:buFontTx/>
              <a:buChar char="-"/>
            </a:pPr>
            <a:r>
              <a:rPr lang="sk-SK" sz="1800" dirty="0">
                <a:solidFill>
                  <a:schemeClr val="tx1"/>
                </a:solidFill>
                <a:latin typeface="Times New Roman" panose="02020603050405020304" pitchFamily="18" charset="0"/>
                <a:cs typeface="Times New Roman" panose="02020603050405020304" pitchFamily="18" charset="0"/>
              </a:rPr>
              <a:t>osobne zamestnancom pre zamestnávateľa</a:t>
            </a:r>
          </a:p>
          <a:p>
            <a:pPr algn="just">
              <a:lnSpc>
                <a:spcPct val="100000"/>
              </a:lnSpc>
              <a:spcBef>
                <a:spcPts val="0"/>
              </a:spcBef>
              <a:buFontTx/>
              <a:buChar char="-"/>
            </a:pPr>
            <a:r>
              <a:rPr lang="sk-SK" sz="1800" dirty="0">
                <a:solidFill>
                  <a:schemeClr val="tx1"/>
                </a:solidFill>
                <a:latin typeface="Times New Roman" panose="02020603050405020304" pitchFamily="18" charset="0"/>
                <a:cs typeface="Times New Roman" panose="02020603050405020304" pitchFamily="18" charset="0"/>
              </a:rPr>
              <a:t> podľa pokynov zamestnávateľa</a:t>
            </a:r>
          </a:p>
          <a:p>
            <a:pPr algn="just">
              <a:lnSpc>
                <a:spcPct val="100000"/>
              </a:lnSpc>
              <a:spcBef>
                <a:spcPts val="0"/>
              </a:spcBef>
              <a:buFontTx/>
              <a:buChar char="-"/>
            </a:pPr>
            <a:r>
              <a:rPr lang="sk-SK" sz="1800" dirty="0">
                <a:solidFill>
                  <a:schemeClr val="tx1"/>
                </a:solidFill>
                <a:latin typeface="Times New Roman" panose="02020603050405020304" pitchFamily="18" charset="0"/>
                <a:cs typeface="Times New Roman" panose="02020603050405020304" pitchFamily="18" charset="0"/>
              </a:rPr>
              <a:t>v jeho mene</a:t>
            </a:r>
          </a:p>
          <a:p>
            <a:pPr algn="just">
              <a:lnSpc>
                <a:spcPct val="100000"/>
              </a:lnSpc>
              <a:spcBef>
                <a:spcPts val="0"/>
              </a:spcBef>
              <a:buFontTx/>
              <a:buChar char="-"/>
            </a:pPr>
            <a:r>
              <a:rPr lang="sk-SK" sz="1800" dirty="0">
                <a:solidFill>
                  <a:schemeClr val="tx1"/>
                </a:solidFill>
                <a:latin typeface="Times New Roman" panose="02020603050405020304" pitchFamily="18" charset="0"/>
                <a:cs typeface="Times New Roman" panose="02020603050405020304" pitchFamily="18" charset="0"/>
              </a:rPr>
              <a:t>v pracovnom čase určenom zamestnávateľom</a:t>
            </a:r>
          </a:p>
          <a:p>
            <a:pPr marL="0" indent="0" algn="just">
              <a:lnSpc>
                <a:spcPct val="100000"/>
              </a:lnSpc>
              <a:spcBef>
                <a:spcPts val="0"/>
              </a:spcBef>
              <a:buNone/>
            </a:pPr>
            <a:endParaRPr lang="sk-SK" sz="1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sk-SK" sz="1800" dirty="0">
                <a:solidFill>
                  <a:schemeClr val="tx1"/>
                </a:solidFill>
                <a:latin typeface="Times New Roman" panose="02020603050405020304" pitchFamily="18" charset="0"/>
                <a:cs typeface="Times New Roman" panose="02020603050405020304" pitchFamily="18" charset="0"/>
              </a:rPr>
              <a:t>Všetky podmienky musia splnené </a:t>
            </a:r>
            <a:r>
              <a:rPr lang="sk-SK" sz="1800" b="1" dirty="0">
                <a:solidFill>
                  <a:schemeClr val="tx1"/>
                </a:solidFill>
                <a:latin typeface="Times New Roman" panose="02020603050405020304" pitchFamily="18" charset="0"/>
                <a:cs typeface="Times New Roman" panose="02020603050405020304" pitchFamily="18" charset="0"/>
              </a:rPr>
              <a:t>kumulatívne</a:t>
            </a:r>
          </a:p>
        </p:txBody>
      </p:sp>
    </p:spTree>
    <p:extLst>
      <p:ext uri="{BB962C8B-B14F-4D97-AF65-F5344CB8AC3E}">
        <p14:creationId xmlns:p14="http://schemas.microsoft.com/office/powerpoint/2010/main" val="1320770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332656"/>
            <a:ext cx="8229600" cy="1152128"/>
          </a:xfrm>
        </p:spPr>
        <p:txBody>
          <a:bodyPr>
            <a:normAutofit fontScale="90000"/>
          </a:bodyPr>
          <a:lstStyle/>
          <a:p>
            <a:pPr algn="ctr"/>
            <a:br>
              <a:rPr lang="sk-SK" b="1" dirty="0">
                <a:solidFill>
                  <a:schemeClr val="tx1"/>
                </a:solidFill>
              </a:rPr>
            </a:br>
            <a:br>
              <a:rPr lang="sk-SK" sz="2800" b="1" dirty="0">
                <a:solidFill>
                  <a:schemeClr val="tx1"/>
                </a:solidFill>
                <a:latin typeface="Arial" panose="020B0604020202020204" pitchFamily="34" charset="0"/>
                <a:cs typeface="Arial" panose="020B0604020202020204" pitchFamily="34" charset="0"/>
              </a:rPr>
            </a:br>
            <a:br>
              <a:rPr lang="sk-SK" sz="2800" b="1" dirty="0">
                <a:solidFill>
                  <a:schemeClr val="tx1"/>
                </a:solidFill>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r>
              <a:rPr lang="sk-SK" sz="3600" b="1" i="0" dirty="0">
                <a:solidFill>
                  <a:srgbClr val="0070C0"/>
                </a:solidFill>
                <a:effectLst/>
                <a:latin typeface="Times New Roman" panose="02020603050405020304" pitchFamily="18" charset="0"/>
                <a:cs typeface="Times New Roman" panose="02020603050405020304" pitchFamily="18" charset="0"/>
              </a:rPr>
              <a:t>Druhy a typy zmlúv používané pri podnikateľskej činnosti</a:t>
            </a:r>
            <a:br>
              <a:rPr lang="sk-SK" sz="5400" b="1" i="0" dirty="0">
                <a:solidFill>
                  <a:srgbClr val="C00000"/>
                </a:solidFill>
                <a:effectLst/>
                <a:latin typeface="Times New Roman" panose="02020603050405020304" pitchFamily="18" charset="0"/>
                <a:cs typeface="Times New Roman" panose="02020603050405020304" pitchFamily="18" charset="0"/>
              </a:rPr>
            </a:br>
            <a:br>
              <a:rPr lang="sk-SK" sz="2800" dirty="0">
                <a:latin typeface="Times New Roman" panose="02020603050405020304" pitchFamily="18" charset="0"/>
                <a:cs typeface="Times New Roman" panose="02020603050405020304" pitchFamily="18" charset="0"/>
              </a:rPr>
            </a:br>
            <a:br>
              <a:rPr lang="sk-SK" sz="5400" b="1" dirty="0">
                <a:latin typeface="Times New Roman" panose="02020603050405020304" pitchFamily="18" charset="0"/>
                <a:ea typeface="Calibri" panose="020F0502020204030204" pitchFamily="34"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endParaRPr lang="sk-SK" b="1" dirty="0">
              <a:solidFill>
                <a:schemeClr val="accent1"/>
              </a:solidFill>
              <a:latin typeface="Times New Roman" panose="02020603050405020304" pitchFamily="18" charset="0"/>
              <a:cs typeface="Times New Roman" panose="02020603050405020304" pitchFamily="18" charset="0"/>
            </a:endParaRPr>
          </a:p>
        </p:txBody>
      </p:sp>
      <p:sp>
        <p:nvSpPr>
          <p:cNvPr id="7" name="Zástupný objekt pre obsah 6">
            <a:extLst>
              <a:ext uri="{FF2B5EF4-FFF2-40B4-BE49-F238E27FC236}">
                <a16:creationId xmlns:a16="http://schemas.microsoft.com/office/drawing/2014/main" id="{B0DFB660-D0E6-4B6D-995F-78EB528C007D}"/>
              </a:ext>
            </a:extLst>
          </p:cNvPr>
          <p:cNvSpPr>
            <a:spLocks noGrp="1"/>
          </p:cNvSpPr>
          <p:nvPr>
            <p:ph idx="1"/>
          </p:nvPr>
        </p:nvSpPr>
        <p:spPr>
          <a:xfrm>
            <a:off x="628650" y="1484784"/>
            <a:ext cx="7886700" cy="4692179"/>
          </a:xfrm>
        </p:spPr>
        <p:txBody>
          <a:bodyPr>
            <a:noAutofit/>
          </a:bodyPr>
          <a:lstStyle/>
          <a:p>
            <a:pPr marL="0" indent="0" algn="just">
              <a:lnSpc>
                <a:spcPct val="100000"/>
              </a:lnSpc>
              <a:spcBef>
                <a:spcPts val="0"/>
              </a:spcBef>
              <a:buNone/>
            </a:pPr>
            <a:r>
              <a:rPr lang="sk-SK" sz="2000" b="1" dirty="0">
                <a:solidFill>
                  <a:srgbClr val="C00000"/>
                </a:solidFill>
                <a:latin typeface="Times New Roman" pitchFamily="18" charset="0"/>
                <a:cs typeface="Times New Roman" pitchFamily="18" charset="0"/>
              </a:rPr>
              <a:t>Zmluvy uzatvárané so zamestnancami </a:t>
            </a:r>
          </a:p>
          <a:p>
            <a:pPr marL="0" indent="0">
              <a:lnSpc>
                <a:spcPct val="100000"/>
              </a:lnSpc>
              <a:spcBef>
                <a:spcPts val="0"/>
              </a:spcBef>
              <a:buNone/>
            </a:pPr>
            <a:endParaRPr lang="pl-PL" sz="2000" b="1" dirty="0">
              <a:solidFill>
                <a:schemeClr val="tx1"/>
              </a:solidFill>
              <a:latin typeface="Times New Roman" pitchFamily="18" charset="0"/>
              <a:cs typeface="Times New Roman" pitchFamily="18" charset="0"/>
            </a:endParaRPr>
          </a:p>
          <a:p>
            <a:pPr marL="0" indent="0">
              <a:lnSpc>
                <a:spcPct val="100000"/>
              </a:lnSpc>
              <a:spcBef>
                <a:spcPts val="0"/>
              </a:spcBef>
              <a:buNone/>
            </a:pPr>
            <a:r>
              <a:rPr lang="sk-SK" sz="1800" b="1" u="sng" dirty="0">
                <a:solidFill>
                  <a:schemeClr val="tx1"/>
                </a:solidFill>
                <a:latin typeface="Times New Roman" panose="02020603050405020304" pitchFamily="18" charset="0"/>
                <a:cs typeface="Times New Roman" panose="02020603050405020304" pitchFamily="18" charset="0"/>
              </a:rPr>
              <a:t>Závislá práca </a:t>
            </a:r>
            <a:r>
              <a:rPr lang="sk-SK" sz="1800" b="1" u="sng" dirty="0" err="1">
                <a:solidFill>
                  <a:schemeClr val="tx1"/>
                </a:solidFill>
                <a:latin typeface="Times New Roman" panose="02020603050405020304" pitchFamily="18" charset="0"/>
                <a:cs typeface="Times New Roman" panose="02020603050405020304" pitchFamily="18" charset="0"/>
              </a:rPr>
              <a:t>vs</a:t>
            </a:r>
            <a:r>
              <a:rPr lang="sk-SK" sz="1800" b="1" u="sng" dirty="0">
                <a:solidFill>
                  <a:schemeClr val="tx1"/>
                </a:solidFill>
                <a:latin typeface="Times New Roman" panose="02020603050405020304" pitchFamily="18" charset="0"/>
                <a:cs typeface="Times New Roman" panose="02020603050405020304" pitchFamily="18" charset="0"/>
              </a:rPr>
              <a:t>. obchodná zmluva </a:t>
            </a:r>
          </a:p>
          <a:p>
            <a:pPr marL="0" indent="0" algn="just">
              <a:lnSpc>
                <a:spcPct val="100000"/>
              </a:lnSpc>
              <a:spcBef>
                <a:spcPts val="0"/>
              </a:spcBef>
              <a:buNone/>
            </a:pPr>
            <a:endParaRPr lang="sk-SK" sz="18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sk-SK" sz="1800" dirty="0">
                <a:solidFill>
                  <a:srgbClr val="C00000"/>
                </a:solidFill>
                <a:latin typeface="Times New Roman" panose="02020603050405020304" pitchFamily="18" charset="0"/>
                <a:cs typeface="Times New Roman" panose="02020603050405020304" pitchFamily="18" charset="0"/>
              </a:rPr>
              <a:t>Výslovný zákaz (§ 1 ods. 3 Zákonníka práce):</a:t>
            </a:r>
          </a:p>
          <a:p>
            <a:pPr marL="0" indent="0" algn="just">
              <a:buNone/>
            </a:pPr>
            <a:endParaRPr lang="sk-SK" sz="18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sk-SK" sz="1800" i="1" dirty="0">
                <a:solidFill>
                  <a:schemeClr val="tx1"/>
                </a:solidFill>
                <a:latin typeface="Times New Roman" panose="02020603050405020304" pitchFamily="18" charset="0"/>
                <a:cs typeface="Times New Roman" panose="02020603050405020304" pitchFamily="18" charset="0"/>
              </a:rPr>
              <a:t>Závislá práca nemôže byť vykonávaná v zmluvnom občianskoprávnom vzťahu alebo v zmluvnom obchodnoprávnom vzťahu podľa osobitných predpisov.</a:t>
            </a:r>
          </a:p>
          <a:p>
            <a:pPr marL="0" indent="0" algn="just">
              <a:buNone/>
            </a:pPr>
            <a:endParaRPr lang="sk-SK" sz="1800" i="1" dirty="0">
              <a:solidFill>
                <a:schemeClr val="tx1"/>
              </a:solidFill>
              <a:latin typeface="Times New Roman" panose="02020603050405020304" pitchFamily="18" charset="0"/>
              <a:cs typeface="Times New Roman" panose="02020603050405020304" pitchFamily="18" charset="0"/>
            </a:endParaRPr>
          </a:p>
          <a:p>
            <a:pPr marL="0" indent="0" algn="just">
              <a:buNone/>
            </a:pPr>
            <a:r>
              <a:rPr lang="sk-SK" sz="1800" i="1" dirty="0">
                <a:solidFill>
                  <a:schemeClr val="tx1"/>
                </a:solidFill>
                <a:latin typeface="Times New Roman" panose="02020603050405020304" pitchFamily="18" charset="0"/>
                <a:cs typeface="Times New Roman" panose="02020603050405020304" pitchFamily="18" charset="0"/>
              </a:rPr>
              <a:t>- </a:t>
            </a:r>
            <a:r>
              <a:rPr lang="sk-SK" sz="1800" dirty="0">
                <a:solidFill>
                  <a:schemeClr val="tx1"/>
                </a:solidFill>
                <a:latin typeface="Times New Roman" panose="02020603050405020304" pitchFamily="18" charset="0"/>
                <a:cs typeface="Times New Roman" panose="02020603050405020304" pitchFamily="18" charset="0"/>
              </a:rPr>
              <a:t>príkazná / mandátna zmluva </a:t>
            </a:r>
            <a:r>
              <a:rPr lang="sk-SK" sz="1800" dirty="0" err="1">
                <a:solidFill>
                  <a:schemeClr val="tx1"/>
                </a:solidFill>
                <a:latin typeface="Times New Roman" panose="02020603050405020304" pitchFamily="18" charset="0"/>
                <a:cs typeface="Times New Roman" panose="02020603050405020304" pitchFamily="18" charset="0"/>
              </a:rPr>
              <a:t>vs</a:t>
            </a:r>
            <a:r>
              <a:rPr lang="sk-SK" sz="1800" dirty="0">
                <a:solidFill>
                  <a:schemeClr val="tx1"/>
                </a:solidFill>
                <a:latin typeface="Times New Roman" panose="02020603050405020304" pitchFamily="18" charset="0"/>
                <a:cs typeface="Times New Roman" panose="02020603050405020304" pitchFamily="18" charset="0"/>
              </a:rPr>
              <a:t>. závislá práca</a:t>
            </a:r>
            <a:endParaRPr lang="sk-SK" sz="1800"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342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332656"/>
            <a:ext cx="8229600" cy="1152128"/>
          </a:xfrm>
        </p:spPr>
        <p:txBody>
          <a:bodyPr>
            <a:normAutofit fontScale="90000"/>
          </a:bodyPr>
          <a:lstStyle/>
          <a:p>
            <a:pPr algn="ctr"/>
            <a:br>
              <a:rPr lang="sk-SK" b="1" dirty="0">
                <a:solidFill>
                  <a:schemeClr val="tx1"/>
                </a:solidFill>
              </a:rPr>
            </a:br>
            <a:br>
              <a:rPr lang="sk-SK" sz="2800" b="1" dirty="0">
                <a:solidFill>
                  <a:schemeClr val="tx1"/>
                </a:solidFill>
                <a:latin typeface="Arial" panose="020B0604020202020204" pitchFamily="34" charset="0"/>
                <a:cs typeface="Arial" panose="020B0604020202020204" pitchFamily="34" charset="0"/>
              </a:rPr>
            </a:br>
            <a:br>
              <a:rPr lang="sk-SK" sz="2800" b="1" dirty="0">
                <a:solidFill>
                  <a:schemeClr val="tx1"/>
                </a:solidFill>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r>
              <a:rPr lang="sk-SK" sz="3600" b="1" i="0" dirty="0">
                <a:solidFill>
                  <a:srgbClr val="0070C0"/>
                </a:solidFill>
                <a:effectLst/>
                <a:latin typeface="Times New Roman" panose="02020603050405020304" pitchFamily="18" charset="0"/>
                <a:cs typeface="Times New Roman" panose="02020603050405020304" pitchFamily="18" charset="0"/>
              </a:rPr>
              <a:t>Druhy a typy zmlúv používané pri podnikateľskej činnosti</a:t>
            </a:r>
            <a:br>
              <a:rPr lang="sk-SK" sz="5400" b="1" i="0" dirty="0">
                <a:solidFill>
                  <a:srgbClr val="C00000"/>
                </a:solidFill>
                <a:effectLst/>
                <a:latin typeface="Times New Roman" panose="02020603050405020304" pitchFamily="18" charset="0"/>
                <a:cs typeface="Times New Roman" panose="02020603050405020304" pitchFamily="18" charset="0"/>
              </a:rPr>
            </a:br>
            <a:br>
              <a:rPr lang="sk-SK" sz="2800" dirty="0">
                <a:latin typeface="Times New Roman" panose="02020603050405020304" pitchFamily="18" charset="0"/>
                <a:cs typeface="Times New Roman" panose="02020603050405020304" pitchFamily="18" charset="0"/>
              </a:rPr>
            </a:br>
            <a:br>
              <a:rPr lang="sk-SK" sz="5400" b="1" dirty="0">
                <a:latin typeface="Times New Roman" panose="02020603050405020304" pitchFamily="18" charset="0"/>
                <a:ea typeface="Calibri" panose="020F0502020204030204" pitchFamily="34"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endParaRPr lang="sk-SK" b="1" dirty="0">
              <a:solidFill>
                <a:schemeClr val="accent1"/>
              </a:solidFill>
              <a:latin typeface="Times New Roman" panose="02020603050405020304" pitchFamily="18" charset="0"/>
              <a:cs typeface="Times New Roman" panose="02020603050405020304" pitchFamily="18" charset="0"/>
            </a:endParaRPr>
          </a:p>
        </p:txBody>
      </p:sp>
      <p:sp>
        <p:nvSpPr>
          <p:cNvPr id="7" name="Zástupný objekt pre obsah 6">
            <a:extLst>
              <a:ext uri="{FF2B5EF4-FFF2-40B4-BE49-F238E27FC236}">
                <a16:creationId xmlns:a16="http://schemas.microsoft.com/office/drawing/2014/main" id="{B0DFB660-D0E6-4B6D-995F-78EB528C007D}"/>
              </a:ext>
            </a:extLst>
          </p:cNvPr>
          <p:cNvSpPr>
            <a:spLocks noGrp="1"/>
          </p:cNvSpPr>
          <p:nvPr>
            <p:ph idx="1"/>
          </p:nvPr>
        </p:nvSpPr>
        <p:spPr>
          <a:xfrm>
            <a:off x="628650" y="1484784"/>
            <a:ext cx="7886700" cy="4692179"/>
          </a:xfrm>
        </p:spPr>
        <p:txBody>
          <a:bodyPr>
            <a:noAutofit/>
          </a:bodyPr>
          <a:lstStyle/>
          <a:p>
            <a:pPr marL="0" indent="0" algn="just">
              <a:lnSpc>
                <a:spcPct val="100000"/>
              </a:lnSpc>
              <a:spcBef>
                <a:spcPts val="0"/>
              </a:spcBef>
              <a:buNone/>
            </a:pPr>
            <a:r>
              <a:rPr lang="sk-SK" sz="2000" b="1" dirty="0">
                <a:solidFill>
                  <a:srgbClr val="C00000"/>
                </a:solidFill>
                <a:latin typeface="Times New Roman" pitchFamily="18" charset="0"/>
                <a:cs typeface="Times New Roman" pitchFamily="18" charset="0"/>
              </a:rPr>
              <a:t>Zmluvy uzatvárané do vnútra spoločnosti</a:t>
            </a:r>
          </a:p>
          <a:p>
            <a:pPr marL="0" indent="0" algn="just">
              <a:lnSpc>
                <a:spcPct val="100000"/>
              </a:lnSpc>
              <a:spcBef>
                <a:spcPts val="0"/>
              </a:spcBef>
              <a:buNone/>
            </a:pPr>
            <a:endParaRPr lang="pl-PL" sz="1800" b="1" dirty="0">
              <a:solidFill>
                <a:schemeClr val="tx1"/>
              </a:solidFill>
              <a:latin typeface="Times New Roman" panose="02020603050405020304" pitchFamily="18" charset="0"/>
              <a:cs typeface="Times New Roman" pitchFamily="18" charset="0"/>
            </a:endParaRPr>
          </a:p>
          <a:p>
            <a:pPr marL="0" indent="0">
              <a:buNone/>
            </a:pPr>
            <a:r>
              <a:rPr lang="sk-SK" sz="1800" b="1" dirty="0">
                <a:solidFill>
                  <a:schemeClr val="tx1"/>
                </a:solidFill>
                <a:latin typeface="Times New Roman" panose="02020603050405020304" pitchFamily="18" charset="0"/>
                <a:cs typeface="Times New Roman" panose="02020603050405020304" pitchFamily="18" charset="0"/>
              </a:rPr>
              <a:t>Zmluva o výkone funkcie konateľa  </a:t>
            </a:r>
          </a:p>
          <a:p>
            <a:pPr algn="just">
              <a:buFontTx/>
              <a:buChar char="-"/>
            </a:pPr>
            <a:r>
              <a:rPr lang="sk-SK" sz="1800" dirty="0">
                <a:solidFill>
                  <a:schemeClr val="tx1"/>
                </a:solidFill>
                <a:latin typeface="Times New Roman" panose="02020603050405020304" pitchFamily="18" charset="0"/>
                <a:cs typeface="Times New Roman" panose="02020603050405020304" pitchFamily="18" charset="0"/>
              </a:rPr>
              <a:t>ústna mandátna zmluva (kogentný charakter, odplatnosť, problém s preukázaním)</a:t>
            </a:r>
          </a:p>
          <a:p>
            <a:pPr algn="just">
              <a:buFontTx/>
              <a:buChar char="-"/>
            </a:pPr>
            <a:r>
              <a:rPr lang="sk-SK" sz="1800" dirty="0">
                <a:solidFill>
                  <a:schemeClr val="tx1"/>
                </a:solidFill>
                <a:latin typeface="Times New Roman" panose="02020603050405020304" pitchFamily="18" charset="0"/>
                <a:cs typeface="Times New Roman" panose="02020603050405020304" pitchFamily="18" charset="0"/>
              </a:rPr>
              <a:t>písomná mandátna zmluva (kogentný charakter, odplatnosť)</a:t>
            </a:r>
          </a:p>
          <a:p>
            <a:pPr algn="just">
              <a:buFontTx/>
              <a:buChar char="-"/>
            </a:pPr>
            <a:r>
              <a:rPr lang="sk-SK" sz="1800" dirty="0">
                <a:solidFill>
                  <a:schemeClr val="tx1"/>
                </a:solidFill>
                <a:latin typeface="Times New Roman" panose="02020603050405020304" pitchFamily="18" charset="0"/>
                <a:cs typeface="Times New Roman" panose="02020603050405020304" pitchFamily="18" charset="0"/>
              </a:rPr>
              <a:t>zmluva o výkone funkcie konateľa (dispozitívny charakter, </a:t>
            </a:r>
            <a:r>
              <a:rPr lang="sk-SK" sz="1800" dirty="0" err="1">
                <a:solidFill>
                  <a:schemeClr val="tx1"/>
                </a:solidFill>
                <a:latin typeface="Times New Roman" panose="02020603050405020304" pitchFamily="18" charset="0"/>
                <a:cs typeface="Times New Roman" panose="02020603050405020304" pitchFamily="18" charset="0"/>
              </a:rPr>
              <a:t>bezdoplatnosť</a:t>
            </a:r>
            <a:r>
              <a:rPr lang="sk-SK" sz="1800" dirty="0">
                <a:solidFill>
                  <a:schemeClr val="tx1"/>
                </a:solidFill>
                <a:latin typeface="Times New Roman" panose="02020603050405020304" pitchFamily="18" charset="0"/>
                <a:cs typeface="Times New Roman" panose="02020603050405020304" pitchFamily="18" charset="0"/>
              </a:rPr>
              <a:t>)</a:t>
            </a:r>
          </a:p>
          <a:p>
            <a:pPr marL="0" indent="0" algn="just">
              <a:buNone/>
            </a:pPr>
            <a:endParaRPr lang="sk-SK" sz="18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sk-SK" sz="1800" b="1" dirty="0">
                <a:solidFill>
                  <a:schemeClr val="tx1"/>
                </a:solidFill>
                <a:latin typeface="Times New Roman" panose="02020603050405020304" pitchFamily="18" charset="0"/>
                <a:cs typeface="Times New Roman" panose="02020603050405020304" pitchFamily="18" charset="0"/>
              </a:rPr>
              <a:t>Zmluva o výkone funkcie podľa § 66 ods. 6 Obchodného zákonníka:</a:t>
            </a:r>
          </a:p>
          <a:p>
            <a:pPr algn="just">
              <a:buFontTx/>
              <a:buChar char="-"/>
            </a:pPr>
            <a:r>
              <a:rPr lang="sk-SK" sz="1800" dirty="0">
                <a:solidFill>
                  <a:schemeClr val="tx1"/>
                </a:solidFill>
                <a:latin typeface="Times New Roman" panose="02020603050405020304" pitchFamily="18" charset="0"/>
                <a:cs typeface="Times New Roman" panose="02020603050405020304" pitchFamily="18" charset="0"/>
              </a:rPr>
              <a:t>povinnosť písomnej formy </a:t>
            </a:r>
          </a:p>
          <a:p>
            <a:pPr algn="just">
              <a:buFontTx/>
              <a:buChar char="-"/>
            </a:pPr>
            <a:r>
              <a:rPr lang="sk-SK" sz="1800" dirty="0">
                <a:solidFill>
                  <a:schemeClr val="tx1"/>
                </a:solidFill>
                <a:latin typeface="Times New Roman" panose="02020603050405020304" pitchFamily="18" charset="0"/>
                <a:cs typeface="Times New Roman" panose="02020603050405020304" pitchFamily="18" charset="0"/>
              </a:rPr>
              <a:t>povinnosť schválenia zmluvy valným zhromaždením spoločnosti alebo </a:t>
            </a:r>
          </a:p>
          <a:p>
            <a:pPr algn="just">
              <a:buFontTx/>
              <a:buChar char="-"/>
            </a:pPr>
            <a:r>
              <a:rPr lang="sk-SK" sz="1800" dirty="0">
                <a:solidFill>
                  <a:schemeClr val="tx1"/>
                </a:solidFill>
                <a:latin typeface="Times New Roman" panose="02020603050405020304" pitchFamily="18" charset="0"/>
                <a:cs typeface="Times New Roman" panose="02020603050405020304" pitchFamily="18" charset="0"/>
              </a:rPr>
              <a:t>písomným schválením všetkými spoločníkmi, ktorí ručia za záväzky spoločnosti neobmedzene</a:t>
            </a:r>
          </a:p>
        </p:txBody>
      </p:sp>
    </p:spTree>
    <p:extLst>
      <p:ext uri="{BB962C8B-B14F-4D97-AF65-F5344CB8AC3E}">
        <p14:creationId xmlns:p14="http://schemas.microsoft.com/office/powerpoint/2010/main" val="1027461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332656"/>
            <a:ext cx="8229600" cy="1152128"/>
          </a:xfrm>
        </p:spPr>
        <p:txBody>
          <a:bodyPr>
            <a:normAutofit fontScale="90000"/>
          </a:bodyPr>
          <a:lstStyle/>
          <a:p>
            <a:pPr algn="ctr"/>
            <a:br>
              <a:rPr lang="sk-SK" b="1" dirty="0">
                <a:solidFill>
                  <a:schemeClr val="tx1"/>
                </a:solidFill>
              </a:rPr>
            </a:br>
            <a:br>
              <a:rPr lang="sk-SK" sz="2800" b="1" dirty="0">
                <a:solidFill>
                  <a:schemeClr val="tx1"/>
                </a:solidFill>
                <a:latin typeface="Arial" panose="020B0604020202020204" pitchFamily="34" charset="0"/>
                <a:cs typeface="Arial" panose="020B0604020202020204" pitchFamily="34" charset="0"/>
              </a:rPr>
            </a:br>
            <a:br>
              <a:rPr lang="sk-SK" sz="2800" b="1" dirty="0">
                <a:solidFill>
                  <a:schemeClr val="tx1"/>
                </a:solidFill>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r>
              <a:rPr lang="sk-SK" sz="3600" b="1" i="0" dirty="0">
                <a:solidFill>
                  <a:srgbClr val="0070C0"/>
                </a:solidFill>
                <a:effectLst/>
                <a:latin typeface="Times New Roman" panose="02020603050405020304" pitchFamily="18" charset="0"/>
                <a:cs typeface="Times New Roman" panose="02020603050405020304" pitchFamily="18" charset="0"/>
              </a:rPr>
              <a:t>Druhy a typy zmlúv používané pri podnikateľskej činnosti</a:t>
            </a:r>
            <a:br>
              <a:rPr lang="sk-SK" sz="5400" b="1" i="0" dirty="0">
                <a:solidFill>
                  <a:srgbClr val="C00000"/>
                </a:solidFill>
                <a:effectLst/>
                <a:latin typeface="Times New Roman" panose="02020603050405020304" pitchFamily="18" charset="0"/>
                <a:cs typeface="Times New Roman" panose="02020603050405020304" pitchFamily="18" charset="0"/>
              </a:rPr>
            </a:br>
            <a:br>
              <a:rPr lang="sk-SK" sz="2800" dirty="0">
                <a:latin typeface="Times New Roman" panose="02020603050405020304" pitchFamily="18" charset="0"/>
                <a:cs typeface="Times New Roman" panose="02020603050405020304" pitchFamily="18" charset="0"/>
              </a:rPr>
            </a:br>
            <a:br>
              <a:rPr lang="sk-SK" sz="5400" b="1" dirty="0">
                <a:latin typeface="Times New Roman" panose="02020603050405020304" pitchFamily="18" charset="0"/>
                <a:ea typeface="Calibri" panose="020F0502020204030204" pitchFamily="34"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endParaRPr lang="sk-SK" b="1" dirty="0">
              <a:solidFill>
                <a:schemeClr val="accent1"/>
              </a:solidFill>
              <a:latin typeface="Times New Roman" panose="02020603050405020304" pitchFamily="18" charset="0"/>
              <a:cs typeface="Times New Roman" panose="02020603050405020304" pitchFamily="18" charset="0"/>
            </a:endParaRPr>
          </a:p>
        </p:txBody>
      </p:sp>
      <p:sp>
        <p:nvSpPr>
          <p:cNvPr id="7" name="Zástupný objekt pre obsah 6">
            <a:extLst>
              <a:ext uri="{FF2B5EF4-FFF2-40B4-BE49-F238E27FC236}">
                <a16:creationId xmlns:a16="http://schemas.microsoft.com/office/drawing/2014/main" id="{B0DFB660-D0E6-4B6D-995F-78EB528C007D}"/>
              </a:ext>
            </a:extLst>
          </p:cNvPr>
          <p:cNvSpPr>
            <a:spLocks noGrp="1"/>
          </p:cNvSpPr>
          <p:nvPr>
            <p:ph idx="1"/>
          </p:nvPr>
        </p:nvSpPr>
        <p:spPr>
          <a:xfrm>
            <a:off x="628650" y="1484784"/>
            <a:ext cx="7886700" cy="4692179"/>
          </a:xfrm>
        </p:spPr>
        <p:txBody>
          <a:bodyPr>
            <a:noAutofit/>
          </a:bodyPr>
          <a:lstStyle/>
          <a:p>
            <a:pPr marL="0" indent="0" algn="just">
              <a:lnSpc>
                <a:spcPct val="100000"/>
              </a:lnSpc>
              <a:spcBef>
                <a:spcPts val="0"/>
              </a:spcBef>
              <a:buNone/>
            </a:pPr>
            <a:r>
              <a:rPr lang="sk-SK" sz="17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Podľa Rozsudku Najvyššieho súdu SR, </a:t>
            </a:r>
            <a:r>
              <a:rPr lang="sk-SK" sz="17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sp</a:t>
            </a:r>
            <a:r>
              <a:rPr lang="sk-SK" sz="17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zn.  1Sža/27/2015  zo dňa 01.12.2015: </a:t>
            </a:r>
          </a:p>
          <a:p>
            <a:pPr marL="0" indent="0" algn="just">
              <a:lnSpc>
                <a:spcPct val="100000"/>
              </a:lnSpc>
              <a:spcBef>
                <a:spcPts val="0"/>
              </a:spcBef>
              <a:buNone/>
            </a:pPr>
            <a:endParaRPr lang="sk-SK" sz="15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sk-SK" sz="1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sk-SK" sz="15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Funkciu konateľa spoločnosti s ručením obmedzeným možno vykonávať na základe zmluvy o výkone funkcie. V prípade ak nedošlo medzi konateľom spoločnosti a samotnou spoločnosťou k uzavretiu zmluvy o výkone funkcie </a:t>
            </a:r>
            <a:r>
              <a:rPr lang="sk-SK" sz="1500" b="1" i="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platí, že konateľ vykonáva svoju funkciu na základe mandátnej zmluvy, ktorej platnosť nevyžaduje písomnú formu</a:t>
            </a:r>
            <a:r>
              <a:rPr lang="sk-SK" sz="15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V každom prípade, bez ohľadu na zmluvný typ, vzťah medzi spoločnosťou s ručením obmedzeným a konateľom tejto spoločnosti je absolútnym obchodnoprávnym vzťahom. V zmysle zákonníka práce závislá práca nemôže byť vykonávaná v zmluvnom obchodnoprávnom vzťahu (ani v občianskoprávnom). Preto neobstojí tvrdenie žalobkyne, že prácu pomocníčky v kuchyni, resp. barmanky, ktorú vykonáva pravidelne každý pracovný deň, v pravidelných časových intervaloch, za ktorú dostáva v týždňových intervaloch mzdu vykonáva ako konateľka spoločnosti. Činnosť, ktorú vykonáva žalobkyňa v spoločnosti vykazovala znaky závislej práce vykonávanej v pracovnom pomere, v obdobnom pracovnom vzťahu alebo výnimočne za podmienok ustanovených v zákonníku práce aj v inom pracovnoprávnom vzťahu. Rovnako nemožno vykonávať funkciu konateľa spoločnosti v pracovnoprávnom vzťahu. </a:t>
            </a:r>
            <a:r>
              <a:rPr lang="sk-SK" sz="1500" b="1" i="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Nie je však vylúčené aby jedna fyzická osoba vykonávala funkciu konateľa spoločnosti s ručením obmedzeným a zároveň bola zamestnancom tejto spoločnosti</a:t>
            </a:r>
            <a:r>
              <a:rPr lang="sk-SK" sz="15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pl-PL" sz="1500" b="1" dirty="0">
              <a:solidFill>
                <a:schemeClr val="tx1"/>
              </a:solidFill>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3574282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332656"/>
            <a:ext cx="8229600" cy="1152128"/>
          </a:xfrm>
        </p:spPr>
        <p:txBody>
          <a:bodyPr>
            <a:normAutofit fontScale="90000"/>
          </a:bodyPr>
          <a:lstStyle/>
          <a:p>
            <a:pPr algn="ctr"/>
            <a:br>
              <a:rPr lang="sk-SK" b="1" dirty="0">
                <a:solidFill>
                  <a:schemeClr val="tx1"/>
                </a:solidFill>
              </a:rPr>
            </a:br>
            <a:br>
              <a:rPr lang="sk-SK" sz="2800" b="1" dirty="0">
                <a:solidFill>
                  <a:schemeClr val="tx1"/>
                </a:solidFill>
                <a:latin typeface="Arial" panose="020B0604020202020204" pitchFamily="34" charset="0"/>
                <a:cs typeface="Arial" panose="020B0604020202020204" pitchFamily="34" charset="0"/>
              </a:rPr>
            </a:br>
            <a:br>
              <a:rPr lang="sk-SK" sz="2800" b="1" dirty="0">
                <a:solidFill>
                  <a:schemeClr val="tx1"/>
                </a:solidFill>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r>
              <a:rPr lang="sk-SK" sz="3600" b="1" i="0" dirty="0">
                <a:solidFill>
                  <a:srgbClr val="0070C0"/>
                </a:solidFill>
                <a:effectLst/>
                <a:latin typeface="Times New Roman" panose="02020603050405020304" pitchFamily="18" charset="0"/>
                <a:cs typeface="Times New Roman" panose="02020603050405020304" pitchFamily="18" charset="0"/>
              </a:rPr>
              <a:t>Druhy a typy zmlúv používané pri podnikateľskej činnosti</a:t>
            </a:r>
            <a:br>
              <a:rPr lang="sk-SK" sz="5400" b="1" i="0" dirty="0">
                <a:solidFill>
                  <a:srgbClr val="C00000"/>
                </a:solidFill>
                <a:effectLst/>
                <a:latin typeface="Times New Roman" panose="02020603050405020304" pitchFamily="18" charset="0"/>
                <a:cs typeface="Times New Roman" panose="02020603050405020304" pitchFamily="18" charset="0"/>
              </a:rPr>
            </a:br>
            <a:br>
              <a:rPr lang="sk-SK" sz="2800" dirty="0">
                <a:latin typeface="Times New Roman" panose="02020603050405020304" pitchFamily="18" charset="0"/>
                <a:cs typeface="Times New Roman" panose="02020603050405020304" pitchFamily="18" charset="0"/>
              </a:rPr>
            </a:br>
            <a:br>
              <a:rPr lang="sk-SK" sz="5400" b="1" dirty="0">
                <a:latin typeface="Times New Roman" panose="02020603050405020304" pitchFamily="18" charset="0"/>
                <a:ea typeface="Calibri" panose="020F0502020204030204" pitchFamily="34"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endParaRPr lang="sk-SK" b="1" dirty="0">
              <a:solidFill>
                <a:schemeClr val="accent1"/>
              </a:solidFill>
              <a:latin typeface="Times New Roman" panose="02020603050405020304" pitchFamily="18" charset="0"/>
              <a:cs typeface="Times New Roman" panose="02020603050405020304" pitchFamily="18" charset="0"/>
            </a:endParaRPr>
          </a:p>
        </p:txBody>
      </p:sp>
      <p:sp>
        <p:nvSpPr>
          <p:cNvPr id="7" name="Zástupný objekt pre obsah 6">
            <a:extLst>
              <a:ext uri="{FF2B5EF4-FFF2-40B4-BE49-F238E27FC236}">
                <a16:creationId xmlns:a16="http://schemas.microsoft.com/office/drawing/2014/main" id="{B0DFB660-D0E6-4B6D-995F-78EB528C007D}"/>
              </a:ext>
            </a:extLst>
          </p:cNvPr>
          <p:cNvSpPr>
            <a:spLocks noGrp="1"/>
          </p:cNvSpPr>
          <p:nvPr>
            <p:ph idx="1"/>
          </p:nvPr>
        </p:nvSpPr>
        <p:spPr>
          <a:xfrm>
            <a:off x="628650" y="1484784"/>
            <a:ext cx="7886700" cy="4692179"/>
          </a:xfrm>
        </p:spPr>
        <p:txBody>
          <a:bodyPr>
            <a:noAutofit/>
          </a:bodyPr>
          <a:lstStyle/>
          <a:p>
            <a:pPr marL="0" indent="0" algn="just">
              <a:lnSpc>
                <a:spcPct val="100000"/>
              </a:lnSpc>
              <a:spcBef>
                <a:spcPts val="0"/>
              </a:spcBef>
              <a:buNone/>
            </a:pPr>
            <a:r>
              <a:rPr lang="sk-SK" sz="2000" b="1" dirty="0">
                <a:solidFill>
                  <a:srgbClr val="C00000"/>
                </a:solidFill>
                <a:latin typeface="Times New Roman" pitchFamily="18" charset="0"/>
                <a:cs typeface="Times New Roman" pitchFamily="18" charset="0"/>
              </a:rPr>
              <a:t>Zmluvy uzatvárané do vnútra spoločnosti</a:t>
            </a:r>
          </a:p>
          <a:p>
            <a:pPr marL="0" indent="0" algn="just">
              <a:lnSpc>
                <a:spcPct val="100000"/>
              </a:lnSpc>
              <a:spcBef>
                <a:spcPts val="0"/>
              </a:spcBef>
              <a:buNone/>
            </a:pPr>
            <a:endParaRPr lang="pl-PL" sz="1900" b="1" dirty="0">
              <a:solidFill>
                <a:schemeClr val="tx1"/>
              </a:solidFill>
              <a:latin typeface="Times New Roman" panose="02020603050405020304" pitchFamily="18" charset="0"/>
              <a:cs typeface="Times New Roman" pitchFamily="18" charset="0"/>
            </a:endParaRPr>
          </a:p>
          <a:p>
            <a:pPr marL="0" lvl="0" indent="0">
              <a:lnSpc>
                <a:spcPct val="100000"/>
              </a:lnSpc>
              <a:spcBef>
                <a:spcPts val="0"/>
              </a:spcBef>
              <a:buNone/>
            </a:pPr>
            <a:r>
              <a:rPr lang="sk-SK" sz="1900" b="1" dirty="0">
                <a:solidFill>
                  <a:schemeClr val="tx1"/>
                </a:solidFill>
                <a:latin typeface="Times New Roman" panose="02020603050405020304" pitchFamily="18" charset="0"/>
                <a:cs typeface="Times New Roman" panose="02020603050405020304" pitchFamily="18" charset="0"/>
              </a:rPr>
              <a:t>Zmluva o použití súkromného automobilu na služobnú cestu</a:t>
            </a:r>
          </a:p>
          <a:p>
            <a:pPr marL="0" lvl="0" indent="0">
              <a:lnSpc>
                <a:spcPct val="100000"/>
              </a:lnSpc>
              <a:spcBef>
                <a:spcPts val="0"/>
              </a:spcBef>
              <a:buNone/>
            </a:pPr>
            <a:r>
              <a:rPr lang="sk-SK" sz="1900" dirty="0">
                <a:solidFill>
                  <a:schemeClr val="tx1"/>
                </a:solidFill>
                <a:latin typeface="Times New Roman" panose="02020603050405020304" pitchFamily="18" charset="0"/>
                <a:cs typeface="Times New Roman" panose="02020603050405020304" pitchFamily="18" charset="0"/>
              </a:rPr>
              <a:t>- § 7 zákona 283/2002 </a:t>
            </a:r>
            <a:r>
              <a:rPr lang="sk-SK" sz="1900" dirty="0" err="1">
                <a:solidFill>
                  <a:schemeClr val="tx1"/>
                </a:solidFill>
                <a:latin typeface="Times New Roman" panose="02020603050405020304" pitchFamily="18" charset="0"/>
                <a:cs typeface="Times New Roman" panose="02020603050405020304" pitchFamily="18" charset="0"/>
              </a:rPr>
              <a:t>Z.z</a:t>
            </a:r>
            <a:r>
              <a:rPr lang="sk-SK" sz="1900" dirty="0">
                <a:solidFill>
                  <a:schemeClr val="tx1"/>
                </a:solidFill>
                <a:latin typeface="Times New Roman" panose="02020603050405020304" pitchFamily="18" charset="0"/>
                <a:cs typeface="Times New Roman" panose="02020603050405020304" pitchFamily="18" charset="0"/>
              </a:rPr>
              <a:t>. o cestovných náhradách </a:t>
            </a:r>
          </a:p>
          <a:p>
            <a:pPr marL="0" lvl="0" indent="0">
              <a:lnSpc>
                <a:spcPct val="100000"/>
              </a:lnSpc>
              <a:spcBef>
                <a:spcPts val="0"/>
              </a:spcBef>
              <a:buNone/>
            </a:pPr>
            <a:r>
              <a:rPr lang="sk-SK" sz="1900" dirty="0">
                <a:solidFill>
                  <a:schemeClr val="tx1"/>
                </a:solidFill>
                <a:latin typeface="Times New Roman" panose="02020603050405020304" pitchFamily="18" charset="0"/>
                <a:cs typeface="Times New Roman" panose="02020603050405020304" pitchFamily="18" charset="0"/>
              </a:rPr>
              <a:t>- § 51 zákona 40/1964 Zb. Občiansky zákonník</a:t>
            </a:r>
          </a:p>
          <a:p>
            <a:pPr marL="0" lvl="0" indent="0">
              <a:lnSpc>
                <a:spcPct val="100000"/>
              </a:lnSpc>
              <a:spcBef>
                <a:spcPts val="0"/>
              </a:spcBef>
              <a:buNone/>
            </a:pPr>
            <a:r>
              <a:rPr lang="sk-SK" sz="1900" dirty="0">
                <a:solidFill>
                  <a:schemeClr val="tx1"/>
                </a:solidFill>
                <a:latin typeface="Times New Roman" panose="02020603050405020304" pitchFamily="18" charset="0"/>
                <a:cs typeface="Times New Roman" panose="02020603050405020304" pitchFamily="18" charset="0"/>
              </a:rPr>
              <a:t>- odporúčané náležitosti: zmluvné strany, špecifikovať vozidlo, evidencia jázd, GDPR, doba trvania, podpis, miesto, dátum </a:t>
            </a:r>
          </a:p>
          <a:p>
            <a:pPr marL="0" lvl="0" indent="0">
              <a:lnSpc>
                <a:spcPct val="100000"/>
              </a:lnSpc>
              <a:spcBef>
                <a:spcPts val="0"/>
              </a:spcBef>
              <a:buNone/>
            </a:pPr>
            <a:endParaRPr lang="sk-SK" sz="1900" dirty="0">
              <a:solidFill>
                <a:schemeClr val="tx1"/>
              </a:solidFill>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sk-SK" sz="1900" b="1" dirty="0">
                <a:solidFill>
                  <a:schemeClr val="tx1"/>
                </a:solidFill>
                <a:latin typeface="Times New Roman" panose="02020603050405020304" pitchFamily="18" charset="0"/>
                <a:cs typeface="Times New Roman" panose="02020603050405020304" pitchFamily="18" charset="0"/>
              </a:rPr>
              <a:t>Zmluva o pridelení automobilu na služobné a súkromné účely</a:t>
            </a:r>
          </a:p>
          <a:p>
            <a:pPr marL="0" lvl="0" indent="0">
              <a:lnSpc>
                <a:spcPct val="100000"/>
              </a:lnSpc>
              <a:spcBef>
                <a:spcPts val="0"/>
              </a:spcBef>
              <a:buNone/>
            </a:pPr>
            <a:r>
              <a:rPr lang="sk-SK" sz="1900" dirty="0">
                <a:solidFill>
                  <a:schemeClr val="tx1"/>
                </a:solidFill>
                <a:latin typeface="Times New Roman" panose="02020603050405020304" pitchFamily="18" charset="0"/>
                <a:cs typeface="Times New Roman" panose="02020603050405020304" pitchFamily="18" charset="0"/>
              </a:rPr>
              <a:t>- § 5 ods. 3 písm. a) zákona č. 595/2003 Z. z. o dani z príjmov  </a:t>
            </a:r>
          </a:p>
          <a:p>
            <a:pPr marL="0" lvl="0" indent="0">
              <a:lnSpc>
                <a:spcPct val="100000"/>
              </a:lnSpc>
              <a:spcBef>
                <a:spcPts val="0"/>
              </a:spcBef>
              <a:buNone/>
            </a:pPr>
            <a:r>
              <a:rPr lang="sk-SK" sz="1900" dirty="0">
                <a:solidFill>
                  <a:schemeClr val="tx1"/>
                </a:solidFill>
                <a:latin typeface="Times New Roman" panose="02020603050405020304" pitchFamily="18" charset="0"/>
                <a:cs typeface="Times New Roman" panose="02020603050405020304" pitchFamily="18" charset="0"/>
              </a:rPr>
              <a:t>- § 51 zákona 40/1964 Zb. Občiansky zákonník</a:t>
            </a:r>
          </a:p>
          <a:p>
            <a:pPr marL="0" lvl="0" indent="0">
              <a:lnSpc>
                <a:spcPct val="100000"/>
              </a:lnSpc>
              <a:spcBef>
                <a:spcPts val="0"/>
              </a:spcBef>
              <a:buNone/>
            </a:pPr>
            <a:r>
              <a:rPr lang="sk-SK" sz="1900" dirty="0">
                <a:solidFill>
                  <a:schemeClr val="tx1"/>
                </a:solidFill>
                <a:latin typeface="Times New Roman" panose="02020603050405020304" pitchFamily="18" charset="0"/>
                <a:cs typeface="Times New Roman" panose="02020603050405020304" pitchFamily="18" charset="0"/>
              </a:rPr>
              <a:t>- odporúčané náležitosti: zmluvné strany, špecifikovať vozidlo, evidencia jázd, GDPR, doba trvania, zodpovednosť za škodu, podpis, miesto, dátum </a:t>
            </a:r>
          </a:p>
        </p:txBody>
      </p:sp>
    </p:spTree>
    <p:extLst>
      <p:ext uri="{BB962C8B-B14F-4D97-AF65-F5344CB8AC3E}">
        <p14:creationId xmlns:p14="http://schemas.microsoft.com/office/powerpoint/2010/main" val="14334433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332656"/>
            <a:ext cx="8229600" cy="1152128"/>
          </a:xfrm>
        </p:spPr>
        <p:txBody>
          <a:bodyPr>
            <a:normAutofit fontScale="90000"/>
          </a:bodyPr>
          <a:lstStyle/>
          <a:p>
            <a:pPr algn="ctr"/>
            <a:br>
              <a:rPr lang="sk-SK" b="1" dirty="0">
                <a:solidFill>
                  <a:schemeClr val="tx1"/>
                </a:solidFill>
              </a:rPr>
            </a:br>
            <a:br>
              <a:rPr lang="sk-SK" sz="2800" b="1" dirty="0">
                <a:solidFill>
                  <a:schemeClr val="tx1"/>
                </a:solidFill>
                <a:latin typeface="Arial" panose="020B0604020202020204" pitchFamily="34" charset="0"/>
                <a:cs typeface="Arial" panose="020B0604020202020204" pitchFamily="34" charset="0"/>
              </a:rPr>
            </a:br>
            <a:br>
              <a:rPr lang="sk-SK" sz="2800" b="1" dirty="0">
                <a:solidFill>
                  <a:schemeClr val="tx1"/>
                </a:solidFill>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r>
              <a:rPr lang="sk-SK" sz="3600" b="1" i="0" dirty="0">
                <a:solidFill>
                  <a:srgbClr val="0070C0"/>
                </a:solidFill>
                <a:effectLst/>
                <a:latin typeface="Times New Roman" panose="02020603050405020304" pitchFamily="18" charset="0"/>
                <a:cs typeface="Times New Roman" panose="02020603050405020304" pitchFamily="18" charset="0"/>
              </a:rPr>
              <a:t>Druhy a typy zmlúv používané pri podnikateľskej činnosti</a:t>
            </a:r>
            <a:br>
              <a:rPr lang="sk-SK" sz="5400" b="1" i="0" dirty="0">
                <a:solidFill>
                  <a:srgbClr val="C00000"/>
                </a:solidFill>
                <a:effectLst/>
                <a:latin typeface="Times New Roman" panose="02020603050405020304" pitchFamily="18" charset="0"/>
                <a:cs typeface="Times New Roman" panose="02020603050405020304" pitchFamily="18" charset="0"/>
              </a:rPr>
            </a:br>
            <a:br>
              <a:rPr lang="sk-SK" sz="2800" dirty="0">
                <a:latin typeface="Times New Roman" panose="02020603050405020304" pitchFamily="18" charset="0"/>
                <a:cs typeface="Times New Roman" panose="02020603050405020304" pitchFamily="18" charset="0"/>
              </a:rPr>
            </a:br>
            <a:br>
              <a:rPr lang="sk-SK" sz="5400" b="1" dirty="0">
                <a:latin typeface="Times New Roman" panose="02020603050405020304" pitchFamily="18" charset="0"/>
                <a:ea typeface="Calibri" panose="020F0502020204030204" pitchFamily="34"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endParaRPr lang="sk-SK" b="1" dirty="0">
              <a:solidFill>
                <a:schemeClr val="accent1"/>
              </a:solidFill>
              <a:latin typeface="Times New Roman" panose="02020603050405020304" pitchFamily="18" charset="0"/>
              <a:cs typeface="Times New Roman" panose="02020603050405020304" pitchFamily="18" charset="0"/>
            </a:endParaRPr>
          </a:p>
        </p:txBody>
      </p:sp>
      <p:sp>
        <p:nvSpPr>
          <p:cNvPr id="7" name="Zástupný objekt pre obsah 6">
            <a:extLst>
              <a:ext uri="{FF2B5EF4-FFF2-40B4-BE49-F238E27FC236}">
                <a16:creationId xmlns:a16="http://schemas.microsoft.com/office/drawing/2014/main" id="{B0DFB660-D0E6-4B6D-995F-78EB528C007D}"/>
              </a:ext>
            </a:extLst>
          </p:cNvPr>
          <p:cNvSpPr>
            <a:spLocks noGrp="1"/>
          </p:cNvSpPr>
          <p:nvPr>
            <p:ph idx="1"/>
          </p:nvPr>
        </p:nvSpPr>
        <p:spPr>
          <a:xfrm>
            <a:off x="628650" y="1484784"/>
            <a:ext cx="7886700" cy="4692179"/>
          </a:xfrm>
        </p:spPr>
        <p:txBody>
          <a:bodyPr>
            <a:noAutofit/>
          </a:bodyPr>
          <a:lstStyle/>
          <a:p>
            <a:pPr marL="0" indent="0" algn="just">
              <a:lnSpc>
                <a:spcPct val="100000"/>
              </a:lnSpc>
              <a:spcBef>
                <a:spcPts val="0"/>
              </a:spcBef>
              <a:buNone/>
            </a:pPr>
            <a:r>
              <a:rPr lang="sk-SK" sz="2000" b="1" dirty="0">
                <a:solidFill>
                  <a:srgbClr val="C00000"/>
                </a:solidFill>
                <a:latin typeface="Times New Roman" pitchFamily="18" charset="0"/>
                <a:cs typeface="Times New Roman" pitchFamily="18" charset="0"/>
              </a:rPr>
              <a:t>Zmluvné vzťahy </a:t>
            </a:r>
          </a:p>
          <a:p>
            <a:pPr marL="0" indent="0" algn="just">
              <a:lnSpc>
                <a:spcPct val="100000"/>
              </a:lnSpc>
              <a:spcBef>
                <a:spcPts val="0"/>
              </a:spcBef>
              <a:buNone/>
            </a:pPr>
            <a:endParaRPr lang="sk-SK" sz="1200" b="1" dirty="0">
              <a:solidFill>
                <a:schemeClr val="tx1"/>
              </a:solidFill>
              <a:latin typeface="Times New Roman" pitchFamily="18" charset="0"/>
              <a:cs typeface="Times New Roman" pitchFamily="18" charset="0"/>
            </a:endParaRPr>
          </a:p>
          <a:p>
            <a:pPr marL="0" indent="0">
              <a:lnSpc>
                <a:spcPct val="100000"/>
              </a:lnSpc>
              <a:spcBef>
                <a:spcPts val="0"/>
              </a:spcBef>
              <a:buNone/>
            </a:pPr>
            <a:endParaRPr lang="sk-SK" sz="1400" b="1" dirty="0">
              <a:solidFill>
                <a:schemeClr val="tx1"/>
              </a:solidFill>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sk-SK" sz="1400" b="1" dirty="0">
                <a:solidFill>
                  <a:schemeClr val="tx1"/>
                </a:solidFill>
                <a:latin typeface="Times New Roman" panose="02020603050405020304" pitchFamily="18" charset="0"/>
                <a:cs typeface="Times New Roman" panose="02020603050405020304" pitchFamily="18" charset="0"/>
              </a:rPr>
              <a:t>Splnenie záväzku (§324 a </a:t>
            </a:r>
            <a:r>
              <a:rPr lang="sk-SK" sz="1400" b="1" dirty="0" err="1">
                <a:solidFill>
                  <a:schemeClr val="tx1"/>
                </a:solidFill>
                <a:latin typeface="Times New Roman" panose="02020603050405020304" pitchFamily="18" charset="0"/>
                <a:cs typeface="Times New Roman" panose="02020603050405020304" pitchFamily="18" charset="0"/>
              </a:rPr>
              <a:t>nasl</a:t>
            </a:r>
            <a:r>
              <a:rPr lang="sk-SK" sz="1400" b="1" dirty="0">
                <a:solidFill>
                  <a:schemeClr val="tx1"/>
                </a:solidFill>
                <a:latin typeface="Times New Roman" panose="02020603050405020304" pitchFamily="18" charset="0"/>
                <a:cs typeface="Times New Roman" panose="02020603050405020304" pitchFamily="18" charset="0"/>
              </a:rPr>
              <a:t>. Obchodného zákonníka)</a:t>
            </a:r>
          </a:p>
          <a:p>
            <a:pPr marL="0" indent="0">
              <a:lnSpc>
                <a:spcPct val="100000"/>
              </a:lnSpc>
              <a:spcBef>
                <a:spcPts val="0"/>
              </a:spcBef>
              <a:buNone/>
            </a:pPr>
            <a:r>
              <a:rPr lang="sk-SK" sz="1400" dirty="0">
                <a:solidFill>
                  <a:schemeClr val="tx1"/>
                </a:solidFill>
                <a:latin typeface="Times New Roman" panose="02020603050405020304" pitchFamily="18" charset="0"/>
                <a:cs typeface="Times New Roman" panose="02020603050405020304" pitchFamily="18" charset="0"/>
              </a:rPr>
              <a:t>Záväzok zanikne, ak sa veriteľovi splní včas a riadne</a:t>
            </a:r>
          </a:p>
          <a:p>
            <a:pPr marL="0" indent="0" algn="just">
              <a:lnSpc>
                <a:spcPct val="100000"/>
              </a:lnSpc>
              <a:spcBef>
                <a:spcPts val="0"/>
              </a:spcBef>
              <a:buNone/>
            </a:pPr>
            <a:endParaRPr lang="sk-SK" sz="1400" b="1" dirty="0">
              <a:solidFill>
                <a:schemeClr val="tx1"/>
              </a:solidFill>
              <a:latin typeface="Times New Roman" pitchFamily="18" charset="0"/>
              <a:cs typeface="Times New Roman" pitchFamily="18" charset="0"/>
            </a:endParaRPr>
          </a:p>
          <a:p>
            <a:pPr marL="0" indent="0">
              <a:lnSpc>
                <a:spcPct val="100000"/>
              </a:lnSpc>
              <a:spcBef>
                <a:spcPts val="0"/>
              </a:spcBef>
              <a:buNone/>
            </a:pPr>
            <a:r>
              <a:rPr lang="sk-SK" sz="1400" b="1" dirty="0">
                <a:solidFill>
                  <a:schemeClr val="tx1"/>
                </a:solidFill>
                <a:latin typeface="Times New Roman" pitchFamily="18" charset="0"/>
                <a:cs typeface="Times New Roman" pitchFamily="18" charset="0"/>
              </a:rPr>
              <a:t>Odstúpenie od zmluvy (§ 344 a </a:t>
            </a:r>
            <a:r>
              <a:rPr lang="sk-SK" sz="1400" b="1" dirty="0" err="1">
                <a:solidFill>
                  <a:schemeClr val="tx1"/>
                </a:solidFill>
                <a:latin typeface="Times New Roman" panose="02020603050405020304" pitchFamily="18" charset="0"/>
                <a:cs typeface="Times New Roman" panose="02020603050405020304" pitchFamily="18" charset="0"/>
              </a:rPr>
              <a:t>nasl</a:t>
            </a:r>
            <a:r>
              <a:rPr lang="sk-SK" sz="1400" b="1" dirty="0">
                <a:solidFill>
                  <a:schemeClr val="tx1"/>
                </a:solidFill>
                <a:latin typeface="Times New Roman" panose="02020603050405020304" pitchFamily="18" charset="0"/>
                <a:cs typeface="Times New Roman" panose="02020603050405020304" pitchFamily="18" charset="0"/>
              </a:rPr>
              <a:t>. Obchodného zákonníka)</a:t>
            </a:r>
          </a:p>
          <a:p>
            <a:pPr marL="0" indent="0" algn="just">
              <a:lnSpc>
                <a:spcPct val="100000"/>
              </a:lnSpc>
              <a:spcBef>
                <a:spcPts val="0"/>
              </a:spcBef>
              <a:buNone/>
            </a:pPr>
            <a:r>
              <a:rPr lang="sk-SK" sz="1400" dirty="0">
                <a:solidFill>
                  <a:schemeClr val="tx1"/>
                </a:solidFill>
                <a:latin typeface="Times New Roman" panose="02020603050405020304" pitchFamily="18" charset="0"/>
                <a:cs typeface="Times New Roman" panose="02020603050405020304" pitchFamily="18" charset="0"/>
              </a:rPr>
              <a:t>Od zmluvy možno odstúpiť iba v prípadoch, ktoré ustanovuje zmluva alebo tento alebo iný zákon</a:t>
            </a:r>
          </a:p>
          <a:p>
            <a:pPr marL="0" indent="0" algn="just">
              <a:lnSpc>
                <a:spcPct val="100000"/>
              </a:lnSpc>
              <a:spcBef>
                <a:spcPts val="0"/>
              </a:spcBef>
              <a:buNone/>
            </a:pPr>
            <a:endParaRPr lang="sk-SK" sz="14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sk-SK" sz="1400" b="1" dirty="0">
                <a:solidFill>
                  <a:schemeClr val="tx1"/>
                </a:solidFill>
                <a:latin typeface="Times New Roman" panose="02020603050405020304" pitchFamily="18" charset="0"/>
                <a:cs typeface="Times New Roman" panose="02020603050405020304" pitchFamily="18" charset="0"/>
              </a:rPr>
              <a:t>Odstupné (§ 355 Obchodného zákonníka)</a:t>
            </a:r>
          </a:p>
          <a:p>
            <a:pPr marL="0" indent="0" algn="just">
              <a:lnSpc>
                <a:spcPct val="100000"/>
              </a:lnSpc>
              <a:spcBef>
                <a:spcPts val="0"/>
              </a:spcBef>
              <a:buNone/>
            </a:pPr>
            <a:r>
              <a:rPr lang="sk-SK" sz="1400" dirty="0">
                <a:solidFill>
                  <a:schemeClr val="tx1"/>
                </a:solidFill>
                <a:latin typeface="Times New Roman" panose="02020603050405020304" pitchFamily="18" charset="0"/>
                <a:cs typeface="Times New Roman" panose="02020603050405020304" pitchFamily="18" charset="0"/>
              </a:rPr>
              <a:t>Ak strany zahrnú do zmluvy dojednanie, že jedna zo strán alebo ktorákoľvek zo strán je oprávnená zmluvu zrušiť zaplatením určitej sumy ako odstupného, zrušuje sa zmluva od doby svojho uzavretia, keď oprávnená osoba oznámi druhej strane, že svoje právo využíva a určené odstupné zaplatí.</a:t>
            </a:r>
          </a:p>
          <a:p>
            <a:pPr marL="0" indent="0" algn="just">
              <a:lnSpc>
                <a:spcPct val="100000"/>
              </a:lnSpc>
              <a:spcBef>
                <a:spcPts val="0"/>
              </a:spcBef>
              <a:buNone/>
            </a:pPr>
            <a:endParaRPr lang="sk-SK" sz="1400" b="1"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sk-SK" sz="1400" b="1" dirty="0">
                <a:solidFill>
                  <a:schemeClr val="tx1"/>
                </a:solidFill>
                <a:latin typeface="Times New Roman" panose="02020603050405020304" pitchFamily="18" charset="0"/>
                <a:cs typeface="Times New Roman" panose="02020603050405020304" pitchFamily="18" charset="0"/>
              </a:rPr>
              <a:t>Zmarenie účelu zmluvy (§ 356 Obchodného zákonníka)</a:t>
            </a:r>
          </a:p>
          <a:p>
            <a:pPr marL="0" indent="0" algn="just">
              <a:lnSpc>
                <a:spcPct val="100000"/>
              </a:lnSpc>
              <a:spcBef>
                <a:spcPts val="0"/>
              </a:spcBef>
              <a:buNone/>
            </a:pPr>
            <a:r>
              <a:rPr lang="sk-SK" sz="1400" dirty="0">
                <a:solidFill>
                  <a:schemeClr val="tx1"/>
                </a:solidFill>
                <a:latin typeface="Times New Roman" panose="02020603050405020304" pitchFamily="18" charset="0"/>
                <a:cs typeface="Times New Roman" panose="02020603050405020304" pitchFamily="18" charset="0"/>
              </a:rPr>
              <a:t>Ak sa po uzavretí zmluvy zmarí jej základný účel, ktorý bol v nej výslovne vyjadrený, v dôsledku podstatnej zmeny okolností, za ktorých sa zmluva uzavrela, môže strana dotknutá zmarením účelu zmluvy od nej odstúpiť. </a:t>
            </a:r>
          </a:p>
          <a:p>
            <a:pPr marL="0" indent="0" algn="just">
              <a:lnSpc>
                <a:spcPct val="100000"/>
              </a:lnSpc>
              <a:spcBef>
                <a:spcPts val="0"/>
              </a:spcBef>
              <a:buNone/>
            </a:pPr>
            <a:r>
              <a:rPr lang="sk-SK" sz="1400" dirty="0">
                <a:solidFill>
                  <a:schemeClr val="tx1"/>
                </a:solidFill>
                <a:latin typeface="Times New Roman" panose="02020603050405020304" pitchFamily="18" charset="0"/>
                <a:cs typeface="Times New Roman" panose="02020603050405020304" pitchFamily="18" charset="0"/>
              </a:rPr>
              <a:t> </a:t>
            </a:r>
          </a:p>
          <a:p>
            <a:pPr marL="0" indent="0" algn="just">
              <a:lnSpc>
                <a:spcPct val="100000"/>
              </a:lnSpc>
              <a:spcBef>
                <a:spcPts val="0"/>
              </a:spcBef>
              <a:buNone/>
            </a:pPr>
            <a:endParaRPr lang="pl-PL" sz="1900" b="1" dirty="0">
              <a:solidFill>
                <a:schemeClr val="tx1"/>
              </a:solidFill>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2918274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332656"/>
            <a:ext cx="8229600" cy="1152128"/>
          </a:xfrm>
        </p:spPr>
        <p:txBody>
          <a:bodyPr>
            <a:normAutofit fontScale="90000"/>
          </a:bodyPr>
          <a:lstStyle/>
          <a:p>
            <a:pPr algn="ctr"/>
            <a:br>
              <a:rPr lang="sk-SK" b="1" dirty="0">
                <a:solidFill>
                  <a:schemeClr val="tx1"/>
                </a:solidFill>
              </a:rPr>
            </a:br>
            <a:br>
              <a:rPr lang="sk-SK" sz="2800" b="1" dirty="0">
                <a:solidFill>
                  <a:schemeClr val="tx1"/>
                </a:solidFill>
                <a:latin typeface="Arial" panose="020B0604020202020204" pitchFamily="34" charset="0"/>
                <a:cs typeface="Arial" panose="020B0604020202020204" pitchFamily="34" charset="0"/>
              </a:rPr>
            </a:br>
            <a:br>
              <a:rPr lang="sk-SK" sz="2800" b="1" dirty="0">
                <a:solidFill>
                  <a:schemeClr val="tx1"/>
                </a:solidFill>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r>
              <a:rPr lang="sk-SK" sz="3600" b="1" i="0" dirty="0">
                <a:solidFill>
                  <a:srgbClr val="0070C0"/>
                </a:solidFill>
                <a:effectLst/>
                <a:latin typeface="Times New Roman" panose="02020603050405020304" pitchFamily="18" charset="0"/>
                <a:cs typeface="Times New Roman" panose="02020603050405020304" pitchFamily="18" charset="0"/>
              </a:rPr>
              <a:t>Druhy a typy zmlúv používané pri podnikateľskej činnosti</a:t>
            </a:r>
            <a:br>
              <a:rPr lang="sk-SK" sz="5400" b="1" i="0" dirty="0">
                <a:solidFill>
                  <a:srgbClr val="C00000"/>
                </a:solidFill>
                <a:effectLst/>
                <a:latin typeface="Times New Roman" panose="02020603050405020304" pitchFamily="18" charset="0"/>
                <a:cs typeface="Times New Roman" panose="02020603050405020304" pitchFamily="18" charset="0"/>
              </a:rPr>
            </a:br>
            <a:br>
              <a:rPr lang="sk-SK" sz="2800" dirty="0">
                <a:latin typeface="Times New Roman" panose="02020603050405020304" pitchFamily="18" charset="0"/>
                <a:cs typeface="Times New Roman" panose="02020603050405020304" pitchFamily="18" charset="0"/>
              </a:rPr>
            </a:br>
            <a:br>
              <a:rPr lang="sk-SK" sz="5400" b="1" dirty="0">
                <a:latin typeface="Times New Roman" panose="02020603050405020304" pitchFamily="18" charset="0"/>
                <a:ea typeface="Calibri" panose="020F0502020204030204" pitchFamily="34"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endParaRPr lang="sk-SK" b="1" dirty="0">
              <a:solidFill>
                <a:schemeClr val="accent1"/>
              </a:solidFill>
              <a:latin typeface="Times New Roman" panose="02020603050405020304" pitchFamily="18" charset="0"/>
              <a:cs typeface="Times New Roman" panose="02020603050405020304" pitchFamily="18" charset="0"/>
            </a:endParaRPr>
          </a:p>
        </p:txBody>
      </p:sp>
      <p:sp>
        <p:nvSpPr>
          <p:cNvPr id="7" name="Zástupný objekt pre obsah 6">
            <a:extLst>
              <a:ext uri="{FF2B5EF4-FFF2-40B4-BE49-F238E27FC236}">
                <a16:creationId xmlns:a16="http://schemas.microsoft.com/office/drawing/2014/main" id="{B0DFB660-D0E6-4B6D-995F-78EB528C007D}"/>
              </a:ext>
            </a:extLst>
          </p:cNvPr>
          <p:cNvSpPr>
            <a:spLocks noGrp="1"/>
          </p:cNvSpPr>
          <p:nvPr>
            <p:ph idx="1"/>
          </p:nvPr>
        </p:nvSpPr>
        <p:spPr>
          <a:xfrm>
            <a:off x="628650" y="1484784"/>
            <a:ext cx="7886700" cy="4692179"/>
          </a:xfrm>
        </p:spPr>
        <p:txBody>
          <a:bodyPr>
            <a:noAutofit/>
          </a:bodyPr>
          <a:lstStyle/>
          <a:p>
            <a:pPr marL="0" indent="0" algn="just">
              <a:lnSpc>
                <a:spcPct val="100000"/>
              </a:lnSpc>
              <a:spcBef>
                <a:spcPts val="0"/>
              </a:spcBef>
              <a:buNone/>
            </a:pPr>
            <a:r>
              <a:rPr lang="sk-SK" sz="2000" b="1" dirty="0">
                <a:solidFill>
                  <a:srgbClr val="C00000"/>
                </a:solidFill>
                <a:latin typeface="Times New Roman" pitchFamily="18" charset="0"/>
                <a:cs typeface="Times New Roman" pitchFamily="18" charset="0"/>
              </a:rPr>
              <a:t>Zmluvné vzťahy </a:t>
            </a:r>
          </a:p>
          <a:p>
            <a:pPr marL="0" indent="0" algn="just">
              <a:lnSpc>
                <a:spcPct val="100000"/>
              </a:lnSpc>
              <a:spcBef>
                <a:spcPts val="0"/>
              </a:spcBef>
              <a:buNone/>
            </a:pPr>
            <a:endParaRPr lang="sk-SK" sz="1400" b="1" dirty="0">
              <a:solidFill>
                <a:schemeClr val="tx1"/>
              </a:solidFill>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sk-SK" sz="1500" b="1" dirty="0">
                <a:solidFill>
                  <a:schemeClr val="tx1"/>
                </a:solidFill>
                <a:latin typeface="Times New Roman" panose="02020603050405020304" pitchFamily="18" charset="0"/>
                <a:cs typeface="Times New Roman" panose="02020603050405020304" pitchFamily="18" charset="0"/>
              </a:rPr>
              <a:t>Započítanie pohľadávok (§ 358 a </a:t>
            </a:r>
            <a:r>
              <a:rPr lang="sk-SK" sz="1500" b="1" dirty="0" err="1">
                <a:solidFill>
                  <a:schemeClr val="tx1"/>
                </a:solidFill>
                <a:latin typeface="Times New Roman" panose="02020603050405020304" pitchFamily="18" charset="0"/>
                <a:cs typeface="Times New Roman" panose="02020603050405020304" pitchFamily="18" charset="0"/>
              </a:rPr>
              <a:t>nasl</a:t>
            </a:r>
            <a:r>
              <a:rPr lang="sk-SK" sz="1500" b="1" dirty="0">
                <a:solidFill>
                  <a:schemeClr val="tx1"/>
                </a:solidFill>
                <a:latin typeface="Times New Roman" panose="02020603050405020304" pitchFamily="18" charset="0"/>
                <a:cs typeface="Times New Roman" panose="02020603050405020304" pitchFamily="18" charset="0"/>
              </a:rPr>
              <a:t>. Obchodného zákonníka)</a:t>
            </a:r>
          </a:p>
          <a:p>
            <a:pPr marL="0" indent="0" algn="just">
              <a:lnSpc>
                <a:spcPct val="100000"/>
              </a:lnSpc>
              <a:spcBef>
                <a:spcPts val="0"/>
              </a:spcBef>
              <a:buNone/>
            </a:pPr>
            <a:r>
              <a:rPr lang="sk-SK" sz="1500" dirty="0">
                <a:solidFill>
                  <a:schemeClr val="tx1"/>
                </a:solidFill>
                <a:latin typeface="Times New Roman" panose="02020603050405020304" pitchFamily="18" charset="0"/>
                <a:cs typeface="Times New Roman" panose="02020603050405020304" pitchFamily="18" charset="0"/>
              </a:rPr>
              <a:t>Na započítanie sú spôsobilé pohľadávky, ktoré možno uplatniť na súde. Na základe dohody strán možno započítať akékoľvek vzájomné pohľadávky</a:t>
            </a:r>
          </a:p>
          <a:p>
            <a:pPr marL="0" indent="0" algn="just">
              <a:lnSpc>
                <a:spcPct val="100000"/>
              </a:lnSpc>
              <a:spcBef>
                <a:spcPts val="0"/>
              </a:spcBef>
              <a:buNone/>
            </a:pPr>
            <a:endParaRPr lang="pl-PL" sz="1500" b="1" dirty="0">
              <a:solidFill>
                <a:schemeClr val="tx1"/>
              </a:solidFill>
              <a:latin typeface="Times New Roman" panose="02020603050405020304" pitchFamily="18" charset="0"/>
              <a:cs typeface="Times New Roman" pitchFamily="18" charset="0"/>
            </a:endParaRPr>
          </a:p>
          <a:p>
            <a:pPr marL="0" indent="0">
              <a:lnSpc>
                <a:spcPct val="100000"/>
              </a:lnSpc>
              <a:spcBef>
                <a:spcPts val="0"/>
              </a:spcBef>
              <a:buNone/>
            </a:pPr>
            <a:r>
              <a:rPr lang="sk-SK" sz="1500" b="1" dirty="0">
                <a:solidFill>
                  <a:schemeClr val="tx1"/>
                </a:solidFill>
                <a:latin typeface="Times New Roman" panose="02020603050405020304" pitchFamily="18" charset="0"/>
                <a:cs typeface="Times New Roman" panose="02020603050405020304" pitchFamily="18" charset="0"/>
              </a:rPr>
              <a:t>Omeškanie dlžníka (§ 365 a </a:t>
            </a:r>
            <a:r>
              <a:rPr lang="sk-SK" sz="1500" b="1" dirty="0" err="1">
                <a:solidFill>
                  <a:schemeClr val="tx1"/>
                </a:solidFill>
                <a:latin typeface="Times New Roman" panose="02020603050405020304" pitchFamily="18" charset="0"/>
                <a:cs typeface="Times New Roman" panose="02020603050405020304" pitchFamily="18" charset="0"/>
              </a:rPr>
              <a:t>nasl</a:t>
            </a:r>
            <a:r>
              <a:rPr lang="sk-SK" sz="1500" b="1" dirty="0">
                <a:solidFill>
                  <a:schemeClr val="tx1"/>
                </a:solidFill>
                <a:latin typeface="Times New Roman" panose="02020603050405020304" pitchFamily="18" charset="0"/>
                <a:cs typeface="Times New Roman" panose="02020603050405020304" pitchFamily="18" charset="0"/>
              </a:rPr>
              <a:t>. Obchodného zákonníka)</a:t>
            </a:r>
          </a:p>
          <a:p>
            <a:pPr marL="0" indent="0">
              <a:lnSpc>
                <a:spcPct val="100000"/>
              </a:lnSpc>
              <a:spcBef>
                <a:spcPts val="0"/>
              </a:spcBef>
              <a:buNone/>
            </a:pPr>
            <a:r>
              <a:rPr lang="sk-SK" sz="1500" dirty="0">
                <a:solidFill>
                  <a:schemeClr val="tx1"/>
                </a:solidFill>
                <a:latin typeface="Times New Roman" panose="02020603050405020304" pitchFamily="18" charset="0"/>
                <a:cs typeface="Times New Roman" panose="02020603050405020304" pitchFamily="18" charset="0"/>
              </a:rPr>
              <a:t>Dlžník je v omeškaní, ak nesplní riadne a včas svoj záväzok, a to až do doby poskytnutia riadneho plnenia alebo do doby, keď záväzok zanikne iným spôsobom</a:t>
            </a:r>
          </a:p>
          <a:p>
            <a:pPr marL="0" indent="0">
              <a:lnSpc>
                <a:spcPct val="100000"/>
              </a:lnSpc>
              <a:spcBef>
                <a:spcPts val="0"/>
              </a:spcBef>
              <a:buNone/>
            </a:pPr>
            <a:endParaRPr lang="sk-SK" sz="1500" dirty="0">
              <a:solidFill>
                <a:schemeClr val="tx1"/>
              </a:solidFill>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sk-SK" sz="1500" b="1" dirty="0">
                <a:solidFill>
                  <a:schemeClr val="tx1"/>
                </a:solidFill>
                <a:latin typeface="Times New Roman" panose="02020603050405020304" pitchFamily="18" charset="0"/>
                <a:cs typeface="Times New Roman" panose="02020603050405020304" pitchFamily="18" charset="0"/>
              </a:rPr>
              <a:t>Omeškanie veriteľa (§ 370 a </a:t>
            </a:r>
            <a:r>
              <a:rPr lang="sk-SK" sz="1500" b="1" dirty="0" err="1">
                <a:solidFill>
                  <a:schemeClr val="tx1"/>
                </a:solidFill>
                <a:latin typeface="Times New Roman" panose="02020603050405020304" pitchFamily="18" charset="0"/>
                <a:cs typeface="Times New Roman" panose="02020603050405020304" pitchFamily="18" charset="0"/>
              </a:rPr>
              <a:t>nasl</a:t>
            </a:r>
            <a:r>
              <a:rPr lang="sk-SK" sz="1500" b="1" dirty="0">
                <a:solidFill>
                  <a:schemeClr val="tx1"/>
                </a:solidFill>
                <a:latin typeface="Times New Roman" panose="02020603050405020304" pitchFamily="18" charset="0"/>
                <a:cs typeface="Times New Roman" panose="02020603050405020304" pitchFamily="18" charset="0"/>
              </a:rPr>
              <a:t>. Obchodného zákonníka)</a:t>
            </a:r>
          </a:p>
          <a:p>
            <a:pPr marL="0" indent="0">
              <a:lnSpc>
                <a:spcPct val="100000"/>
              </a:lnSpc>
              <a:spcBef>
                <a:spcPts val="0"/>
              </a:spcBef>
              <a:buNone/>
            </a:pPr>
            <a:r>
              <a:rPr lang="sk-SK" sz="1500" dirty="0">
                <a:solidFill>
                  <a:schemeClr val="tx1"/>
                </a:solidFill>
                <a:latin typeface="Times New Roman" panose="02020603050405020304" pitchFamily="18" charset="0"/>
                <a:cs typeface="Times New Roman" panose="02020603050405020304" pitchFamily="18" charset="0"/>
              </a:rPr>
              <a:t>Veriteľ je v omeškaní, ak v rozpore so svojimi povinnosťami vyplývajúcimi zo záväzkového vzťahu neprevezme riadne ponúknuté plnenie alebo neposkytne spolupôsobenie potrebné na to, aby dlžník mohol splniť svoj záväzok. </a:t>
            </a:r>
          </a:p>
          <a:p>
            <a:pPr marL="0" indent="0">
              <a:lnSpc>
                <a:spcPct val="100000"/>
              </a:lnSpc>
              <a:spcBef>
                <a:spcPts val="0"/>
              </a:spcBef>
              <a:buNone/>
            </a:pPr>
            <a:endParaRPr lang="sk-SK" sz="1500" dirty="0">
              <a:solidFill>
                <a:schemeClr val="tx1"/>
              </a:solidFill>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sk-SK" sz="1500" b="1" dirty="0">
                <a:solidFill>
                  <a:schemeClr val="tx1"/>
                </a:solidFill>
                <a:latin typeface="Times New Roman" panose="02020603050405020304" pitchFamily="18" charset="0"/>
                <a:cs typeface="Times New Roman" panose="02020603050405020304" pitchFamily="18" charset="0"/>
              </a:rPr>
              <a:t>Premlčanie (§ 387 a </a:t>
            </a:r>
            <a:r>
              <a:rPr lang="sk-SK" sz="1500" b="1" dirty="0" err="1">
                <a:solidFill>
                  <a:schemeClr val="tx1"/>
                </a:solidFill>
                <a:latin typeface="Times New Roman" panose="02020603050405020304" pitchFamily="18" charset="0"/>
                <a:cs typeface="Times New Roman" panose="02020603050405020304" pitchFamily="18" charset="0"/>
              </a:rPr>
              <a:t>nasl</a:t>
            </a:r>
            <a:r>
              <a:rPr lang="sk-SK" sz="1500" b="1" dirty="0">
                <a:solidFill>
                  <a:schemeClr val="tx1"/>
                </a:solidFill>
                <a:latin typeface="Times New Roman" panose="02020603050405020304" pitchFamily="18" charset="0"/>
                <a:cs typeface="Times New Roman" panose="02020603050405020304" pitchFamily="18" charset="0"/>
              </a:rPr>
              <a:t>. Obchodného zákonníka)</a:t>
            </a:r>
          </a:p>
          <a:p>
            <a:pPr marL="0" indent="0">
              <a:lnSpc>
                <a:spcPct val="100000"/>
              </a:lnSpc>
              <a:spcBef>
                <a:spcPts val="0"/>
              </a:spcBef>
              <a:buNone/>
            </a:pPr>
            <a:r>
              <a:rPr lang="sk-SK" sz="1500" dirty="0">
                <a:solidFill>
                  <a:schemeClr val="tx1"/>
                </a:solidFill>
                <a:latin typeface="Times New Roman" panose="02020603050405020304" pitchFamily="18" charset="0"/>
                <a:cs typeface="Times New Roman" panose="02020603050405020304" pitchFamily="18" charset="0"/>
              </a:rPr>
              <a:t>Premlčaniu podliehajú všetky práva zo záväzkových vzťahov s výnimkou práva vypovedať zmluvu uzavretú na dobu neurčitú</a:t>
            </a:r>
          </a:p>
          <a:p>
            <a:pPr marL="0" indent="0">
              <a:lnSpc>
                <a:spcPct val="100000"/>
              </a:lnSpc>
              <a:spcBef>
                <a:spcPts val="0"/>
              </a:spcBef>
              <a:buNone/>
            </a:pPr>
            <a:endParaRPr lang="sk-SK" sz="14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pl-PL" sz="1900" b="1" dirty="0">
              <a:solidFill>
                <a:schemeClr val="tx1"/>
              </a:solidFill>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30881924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332656"/>
            <a:ext cx="8229600" cy="1152128"/>
          </a:xfrm>
        </p:spPr>
        <p:txBody>
          <a:bodyPr>
            <a:normAutofit fontScale="90000"/>
          </a:bodyPr>
          <a:lstStyle/>
          <a:p>
            <a:pPr algn="ctr"/>
            <a:br>
              <a:rPr lang="sk-SK" b="1" dirty="0">
                <a:solidFill>
                  <a:schemeClr val="tx1"/>
                </a:solidFill>
              </a:rPr>
            </a:br>
            <a:br>
              <a:rPr lang="sk-SK" sz="2800" b="1" dirty="0">
                <a:solidFill>
                  <a:schemeClr val="tx1"/>
                </a:solidFill>
                <a:latin typeface="Arial" panose="020B0604020202020204" pitchFamily="34" charset="0"/>
                <a:cs typeface="Arial" panose="020B0604020202020204" pitchFamily="34" charset="0"/>
              </a:rPr>
            </a:br>
            <a:br>
              <a:rPr lang="sk-SK" sz="2800" b="1" dirty="0">
                <a:solidFill>
                  <a:schemeClr val="tx1"/>
                </a:solidFill>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solidFill>
                  <a:srgbClr val="0070C0"/>
                </a:solidFill>
                <a:latin typeface="Arial" panose="020B0604020202020204" pitchFamily="34" charset="0"/>
                <a:cs typeface="Arial" panose="020B0604020202020204" pitchFamily="34" charset="0"/>
              </a:rPr>
            </a:br>
            <a:r>
              <a:rPr lang="sk-SK" sz="3600" b="1" dirty="0">
                <a:solidFill>
                  <a:srgbClr val="0070C0"/>
                </a:solidFill>
                <a:latin typeface="Times New Roman" panose="02020603050405020304" pitchFamily="18" charset="0"/>
                <a:cs typeface="Times New Roman" panose="02020603050405020304" pitchFamily="18" charset="0"/>
              </a:rPr>
              <a:t>Použité právne predpisy </a:t>
            </a:r>
            <a:br>
              <a:rPr lang="sk-SK" sz="5400" b="1" i="0" dirty="0">
                <a:solidFill>
                  <a:srgbClr val="C00000"/>
                </a:solidFill>
                <a:effectLst/>
                <a:latin typeface="Times New Roman" panose="02020603050405020304" pitchFamily="18" charset="0"/>
                <a:cs typeface="Times New Roman" panose="02020603050405020304" pitchFamily="18" charset="0"/>
              </a:rPr>
            </a:br>
            <a:br>
              <a:rPr lang="sk-SK" sz="2800" dirty="0">
                <a:latin typeface="Times New Roman" panose="02020603050405020304" pitchFamily="18" charset="0"/>
                <a:cs typeface="Times New Roman" panose="02020603050405020304" pitchFamily="18" charset="0"/>
              </a:rPr>
            </a:br>
            <a:br>
              <a:rPr lang="sk-SK" sz="5400" b="1" dirty="0">
                <a:latin typeface="Times New Roman" panose="02020603050405020304" pitchFamily="18" charset="0"/>
                <a:ea typeface="Calibri" panose="020F0502020204030204" pitchFamily="34"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endParaRPr lang="sk-SK" b="1" dirty="0">
              <a:solidFill>
                <a:schemeClr val="accent1"/>
              </a:solidFill>
              <a:latin typeface="Times New Roman" panose="02020603050405020304" pitchFamily="18" charset="0"/>
              <a:cs typeface="Times New Roman" panose="02020603050405020304" pitchFamily="18" charset="0"/>
            </a:endParaRPr>
          </a:p>
        </p:txBody>
      </p:sp>
      <p:sp>
        <p:nvSpPr>
          <p:cNvPr id="7" name="Zástupný objekt pre obsah 6">
            <a:extLst>
              <a:ext uri="{FF2B5EF4-FFF2-40B4-BE49-F238E27FC236}">
                <a16:creationId xmlns:a16="http://schemas.microsoft.com/office/drawing/2014/main" id="{B0DFB660-D0E6-4B6D-995F-78EB528C007D}"/>
              </a:ext>
            </a:extLst>
          </p:cNvPr>
          <p:cNvSpPr>
            <a:spLocks noGrp="1"/>
          </p:cNvSpPr>
          <p:nvPr>
            <p:ph idx="1"/>
          </p:nvPr>
        </p:nvSpPr>
        <p:spPr>
          <a:xfrm>
            <a:off x="628650" y="1484784"/>
            <a:ext cx="7886700" cy="4692179"/>
          </a:xfrm>
        </p:spPr>
        <p:txBody>
          <a:bodyPr>
            <a:normAutofit/>
          </a:bodyPr>
          <a:lstStyle/>
          <a:p>
            <a:pPr marL="0" indent="0" algn="just">
              <a:spcBef>
                <a:spcPts val="0"/>
              </a:spcBef>
              <a:buNone/>
            </a:pPr>
            <a:endParaRPr lang="pl-PL" sz="2000" b="1" dirty="0">
              <a:solidFill>
                <a:schemeClr val="tx1"/>
              </a:solidFill>
              <a:latin typeface="Times New Roman" pitchFamily="18" charset="0"/>
              <a:cs typeface="Times New Roman" pitchFamily="18" charset="0"/>
            </a:endParaRPr>
          </a:p>
          <a:p>
            <a:pPr algn="just">
              <a:spcBef>
                <a:spcPts val="0"/>
              </a:spcBef>
              <a:buFontTx/>
              <a:buChar char="-"/>
            </a:pPr>
            <a:r>
              <a:rPr lang="pl-PL" sz="2000" b="1" dirty="0">
                <a:solidFill>
                  <a:schemeClr val="tx1"/>
                </a:solidFill>
                <a:latin typeface="Times New Roman" pitchFamily="18" charset="0"/>
                <a:cs typeface="Times New Roman" pitchFamily="18" charset="0"/>
              </a:rPr>
              <a:t>zákon č. 513/1991 Zb. </a:t>
            </a:r>
            <a:r>
              <a:rPr lang="pl-PL" sz="2000" dirty="0">
                <a:solidFill>
                  <a:schemeClr val="tx1"/>
                </a:solidFill>
                <a:latin typeface="Times New Roman" pitchFamily="18" charset="0"/>
                <a:cs typeface="Times New Roman" pitchFamily="18" charset="0"/>
              </a:rPr>
              <a:t>Obchodný zákonník</a:t>
            </a:r>
          </a:p>
          <a:p>
            <a:pPr algn="just">
              <a:spcBef>
                <a:spcPts val="0"/>
              </a:spcBef>
              <a:buFontTx/>
              <a:buChar char="-"/>
            </a:pPr>
            <a:r>
              <a:rPr lang="pl-PL" sz="2000" b="1" dirty="0">
                <a:solidFill>
                  <a:schemeClr val="tx1"/>
                </a:solidFill>
                <a:latin typeface="Times New Roman" pitchFamily="18" charset="0"/>
                <a:cs typeface="Times New Roman" pitchFamily="18" charset="0"/>
              </a:rPr>
              <a:t>zákon č. 40/1964 Zb.</a:t>
            </a:r>
            <a:r>
              <a:rPr lang="pl-PL" sz="2000" dirty="0">
                <a:solidFill>
                  <a:schemeClr val="tx1"/>
                </a:solidFill>
                <a:latin typeface="Times New Roman" pitchFamily="18" charset="0"/>
                <a:cs typeface="Times New Roman" pitchFamily="18" charset="0"/>
              </a:rPr>
              <a:t> Občiansky zákonník </a:t>
            </a:r>
          </a:p>
          <a:p>
            <a:pPr marL="0" indent="0" algn="just">
              <a:spcBef>
                <a:spcPts val="0"/>
              </a:spcBef>
              <a:buNone/>
            </a:pPr>
            <a:r>
              <a:rPr lang="sk-SK" sz="2000" dirty="0">
                <a:solidFill>
                  <a:schemeClr val="tx1"/>
                </a:solidFill>
                <a:latin typeface="Times New Roman" panose="02020603050405020304" pitchFamily="18" charset="0"/>
                <a:cs typeface="Times New Roman" panose="02020603050405020304" pitchFamily="18" charset="0"/>
              </a:rPr>
              <a:t>- </a:t>
            </a:r>
            <a:r>
              <a:rPr lang="sk-SK" sz="2000" b="1" dirty="0">
                <a:solidFill>
                  <a:schemeClr val="tx1"/>
                </a:solidFill>
                <a:latin typeface="Times New Roman" panose="02020603050405020304" pitchFamily="18" charset="0"/>
                <a:cs typeface="Times New Roman" panose="02020603050405020304" pitchFamily="18" charset="0"/>
              </a:rPr>
              <a:t>zákon 283/2002 </a:t>
            </a:r>
            <a:r>
              <a:rPr lang="sk-SK" sz="2000" b="1" dirty="0" err="1">
                <a:solidFill>
                  <a:schemeClr val="tx1"/>
                </a:solidFill>
                <a:latin typeface="Times New Roman" panose="02020603050405020304" pitchFamily="18" charset="0"/>
                <a:cs typeface="Times New Roman" panose="02020603050405020304" pitchFamily="18" charset="0"/>
              </a:rPr>
              <a:t>Z.z</a:t>
            </a:r>
            <a:r>
              <a:rPr lang="sk-SK" sz="2000" b="1" dirty="0">
                <a:solidFill>
                  <a:schemeClr val="tx1"/>
                </a:solidFill>
                <a:latin typeface="Times New Roman" panose="02020603050405020304" pitchFamily="18" charset="0"/>
                <a:cs typeface="Times New Roman" panose="02020603050405020304" pitchFamily="18" charset="0"/>
              </a:rPr>
              <a:t>. </a:t>
            </a:r>
            <a:r>
              <a:rPr lang="sk-SK" sz="2000" dirty="0">
                <a:solidFill>
                  <a:schemeClr val="tx1"/>
                </a:solidFill>
                <a:latin typeface="Times New Roman" panose="02020603050405020304" pitchFamily="18" charset="0"/>
                <a:cs typeface="Times New Roman" panose="02020603050405020304" pitchFamily="18" charset="0"/>
              </a:rPr>
              <a:t>o cestovných náhradách</a:t>
            </a:r>
            <a:endParaRPr lang="pl-PL" sz="2000" dirty="0">
              <a:solidFill>
                <a:schemeClr val="tx1"/>
              </a:solidFill>
              <a:latin typeface="Times New Roman" pitchFamily="18" charset="0"/>
              <a:cs typeface="Times New Roman" pitchFamily="18" charset="0"/>
            </a:endParaRPr>
          </a:p>
          <a:p>
            <a:pPr algn="just">
              <a:spcBef>
                <a:spcPts val="0"/>
              </a:spcBef>
              <a:buFontTx/>
              <a:buChar char="-"/>
            </a:pPr>
            <a:r>
              <a:rPr lang="sk-SK" sz="2000" b="1" dirty="0">
                <a:solidFill>
                  <a:schemeClr val="tx1"/>
                </a:solidFill>
                <a:latin typeface="Times New Roman" panose="02020603050405020304" pitchFamily="18" charset="0"/>
                <a:cs typeface="Times New Roman" panose="02020603050405020304" pitchFamily="18" charset="0"/>
              </a:rPr>
              <a:t>zákon č. 595/2003 </a:t>
            </a:r>
            <a:r>
              <a:rPr lang="sk-SK" sz="2000" b="1" dirty="0" err="1">
                <a:solidFill>
                  <a:schemeClr val="tx1"/>
                </a:solidFill>
                <a:latin typeface="Times New Roman" panose="02020603050405020304" pitchFamily="18" charset="0"/>
                <a:cs typeface="Times New Roman" panose="02020603050405020304" pitchFamily="18" charset="0"/>
              </a:rPr>
              <a:t>Z.z</a:t>
            </a:r>
            <a:r>
              <a:rPr lang="sk-SK" sz="2000" b="1" dirty="0">
                <a:solidFill>
                  <a:schemeClr val="tx1"/>
                </a:solidFill>
                <a:latin typeface="Times New Roman" panose="02020603050405020304" pitchFamily="18" charset="0"/>
                <a:cs typeface="Times New Roman" panose="02020603050405020304" pitchFamily="18" charset="0"/>
              </a:rPr>
              <a:t>. </a:t>
            </a:r>
            <a:r>
              <a:rPr lang="sk-SK" sz="2000" dirty="0">
                <a:solidFill>
                  <a:schemeClr val="tx1"/>
                </a:solidFill>
                <a:latin typeface="Times New Roman" panose="02020603050405020304" pitchFamily="18" charset="0"/>
                <a:cs typeface="Times New Roman" panose="02020603050405020304" pitchFamily="18" charset="0"/>
              </a:rPr>
              <a:t>o dani z príjmov </a:t>
            </a:r>
          </a:p>
          <a:p>
            <a:pPr algn="just">
              <a:spcBef>
                <a:spcPts val="0"/>
              </a:spcBef>
              <a:buFontTx/>
              <a:buChar char="-"/>
            </a:pPr>
            <a:r>
              <a:rPr lang="sk-SK" sz="2000" b="1" dirty="0">
                <a:solidFill>
                  <a:schemeClr val="tx1"/>
                </a:solidFill>
                <a:latin typeface="Times New Roman" panose="02020603050405020304" pitchFamily="18" charset="0"/>
                <a:cs typeface="Times New Roman" panose="02020603050405020304" pitchFamily="18" charset="0"/>
              </a:rPr>
              <a:t>zákon č. 311/2001 </a:t>
            </a:r>
            <a:r>
              <a:rPr lang="sk-SK" sz="2000" b="1" dirty="0" err="1">
                <a:solidFill>
                  <a:schemeClr val="tx1"/>
                </a:solidFill>
                <a:latin typeface="Times New Roman" panose="02020603050405020304" pitchFamily="18" charset="0"/>
                <a:cs typeface="Times New Roman" panose="02020603050405020304" pitchFamily="18" charset="0"/>
              </a:rPr>
              <a:t>Z.z</a:t>
            </a:r>
            <a:r>
              <a:rPr lang="sk-SK" sz="2000" b="1" dirty="0">
                <a:solidFill>
                  <a:schemeClr val="tx1"/>
                </a:solidFill>
                <a:latin typeface="Times New Roman" panose="02020603050405020304" pitchFamily="18" charset="0"/>
                <a:cs typeface="Times New Roman" panose="02020603050405020304" pitchFamily="18" charset="0"/>
              </a:rPr>
              <a:t>. </a:t>
            </a:r>
            <a:r>
              <a:rPr lang="sk-SK" sz="2000" dirty="0">
                <a:solidFill>
                  <a:schemeClr val="tx1"/>
                </a:solidFill>
                <a:latin typeface="Times New Roman" panose="02020603050405020304" pitchFamily="18" charset="0"/>
                <a:cs typeface="Times New Roman" panose="02020603050405020304" pitchFamily="18" charset="0"/>
              </a:rPr>
              <a:t>Zákonník práce </a:t>
            </a:r>
            <a:endParaRPr lang="pl-PL" sz="2000" dirty="0">
              <a:solidFill>
                <a:schemeClr val="tx1"/>
              </a:solidFill>
              <a:latin typeface="Times New Roman" pitchFamily="18" charset="0"/>
              <a:cs typeface="Times New Roman" pitchFamily="18" charset="0"/>
            </a:endParaRPr>
          </a:p>
          <a:p>
            <a:pPr marL="0" indent="0" algn="just">
              <a:spcBef>
                <a:spcPts val="0"/>
              </a:spcBef>
              <a:buNone/>
            </a:pPr>
            <a:endParaRPr lang="pl-PL" sz="2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789434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332656"/>
            <a:ext cx="8229600" cy="1152128"/>
          </a:xfrm>
        </p:spPr>
        <p:txBody>
          <a:bodyPr>
            <a:normAutofit fontScale="90000"/>
          </a:bodyPr>
          <a:lstStyle/>
          <a:p>
            <a:pPr algn="ctr"/>
            <a:br>
              <a:rPr lang="sk-SK" b="1" dirty="0">
                <a:solidFill>
                  <a:schemeClr val="tx1"/>
                </a:solidFill>
              </a:rPr>
            </a:br>
            <a:br>
              <a:rPr lang="sk-SK" sz="2800" b="1" dirty="0">
                <a:solidFill>
                  <a:schemeClr val="tx1"/>
                </a:solidFill>
                <a:latin typeface="Arial" panose="020B0604020202020204" pitchFamily="34" charset="0"/>
                <a:cs typeface="Arial" panose="020B0604020202020204" pitchFamily="34" charset="0"/>
              </a:rPr>
            </a:br>
            <a:br>
              <a:rPr lang="sk-SK" sz="2800" b="1" dirty="0">
                <a:solidFill>
                  <a:schemeClr val="tx1"/>
                </a:solidFill>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r>
              <a:rPr lang="sk-SK" sz="3600" b="1" i="0" dirty="0">
                <a:solidFill>
                  <a:srgbClr val="0070C0"/>
                </a:solidFill>
                <a:effectLst/>
                <a:latin typeface="Times New Roman" panose="02020603050405020304" pitchFamily="18" charset="0"/>
                <a:cs typeface="Times New Roman" panose="02020603050405020304" pitchFamily="18" charset="0"/>
              </a:rPr>
              <a:t>Druhy a typy zmlúv používané pri podnikateľskej činnosti</a:t>
            </a:r>
            <a:br>
              <a:rPr lang="sk-SK" sz="5400" b="1" i="0" dirty="0">
                <a:solidFill>
                  <a:srgbClr val="C00000"/>
                </a:solidFill>
                <a:effectLst/>
                <a:latin typeface="Times New Roman" panose="02020603050405020304" pitchFamily="18" charset="0"/>
                <a:cs typeface="Times New Roman" panose="02020603050405020304" pitchFamily="18" charset="0"/>
              </a:rPr>
            </a:br>
            <a:br>
              <a:rPr lang="sk-SK" sz="2800" dirty="0">
                <a:latin typeface="Times New Roman" panose="02020603050405020304" pitchFamily="18" charset="0"/>
                <a:cs typeface="Times New Roman" panose="02020603050405020304" pitchFamily="18" charset="0"/>
              </a:rPr>
            </a:br>
            <a:br>
              <a:rPr lang="sk-SK" sz="5400" b="1" dirty="0">
                <a:latin typeface="Times New Roman" panose="02020603050405020304" pitchFamily="18" charset="0"/>
                <a:ea typeface="Calibri" panose="020F0502020204030204" pitchFamily="34"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endParaRPr lang="sk-SK" b="1" dirty="0">
              <a:solidFill>
                <a:schemeClr val="accent1"/>
              </a:solidFill>
              <a:latin typeface="Times New Roman" panose="02020603050405020304" pitchFamily="18" charset="0"/>
              <a:cs typeface="Times New Roman" panose="02020603050405020304" pitchFamily="18" charset="0"/>
            </a:endParaRPr>
          </a:p>
        </p:txBody>
      </p:sp>
      <p:sp>
        <p:nvSpPr>
          <p:cNvPr id="7" name="Zástupný objekt pre obsah 6">
            <a:extLst>
              <a:ext uri="{FF2B5EF4-FFF2-40B4-BE49-F238E27FC236}">
                <a16:creationId xmlns:a16="http://schemas.microsoft.com/office/drawing/2014/main" id="{B0DFB660-D0E6-4B6D-995F-78EB528C007D}"/>
              </a:ext>
            </a:extLst>
          </p:cNvPr>
          <p:cNvSpPr>
            <a:spLocks noGrp="1"/>
          </p:cNvSpPr>
          <p:nvPr>
            <p:ph idx="1"/>
          </p:nvPr>
        </p:nvSpPr>
        <p:spPr>
          <a:xfrm>
            <a:off x="628650" y="1484784"/>
            <a:ext cx="7886700" cy="4692179"/>
          </a:xfrm>
        </p:spPr>
        <p:txBody>
          <a:bodyPr>
            <a:noAutofit/>
          </a:bodyPr>
          <a:lstStyle/>
          <a:p>
            <a:pPr marL="0" indent="0" algn="just">
              <a:spcBef>
                <a:spcPts val="0"/>
              </a:spcBef>
              <a:buNone/>
            </a:pPr>
            <a:endParaRPr lang="sk-SK" sz="2200" b="1" dirty="0">
              <a:solidFill>
                <a:schemeClr val="tx1"/>
              </a:solidFill>
              <a:latin typeface="Times New Roman" pitchFamily="18" charset="0"/>
              <a:cs typeface="Times New Roman" pitchFamily="18" charset="0"/>
            </a:endParaRPr>
          </a:p>
          <a:p>
            <a:pPr marL="0" indent="0" algn="just">
              <a:spcBef>
                <a:spcPts val="0"/>
              </a:spcBef>
              <a:buNone/>
            </a:pPr>
            <a:r>
              <a:rPr lang="sk-SK" sz="2200" b="1" dirty="0">
                <a:solidFill>
                  <a:srgbClr val="C00000"/>
                </a:solidFill>
                <a:latin typeface="Times New Roman" pitchFamily="18" charset="0"/>
                <a:cs typeface="Times New Roman" pitchFamily="18" charset="0"/>
              </a:rPr>
              <a:t>Dôležité rozlišovať:</a:t>
            </a:r>
          </a:p>
          <a:p>
            <a:pPr marL="0" indent="0" algn="just">
              <a:spcBef>
                <a:spcPts val="0"/>
              </a:spcBef>
              <a:buNone/>
            </a:pPr>
            <a:endParaRPr lang="sk-SK" sz="2000" dirty="0">
              <a:solidFill>
                <a:schemeClr val="tx1"/>
              </a:solidFill>
              <a:latin typeface="Times New Roman" pitchFamily="18" charset="0"/>
              <a:cs typeface="Times New Roman" pitchFamily="18" charset="0"/>
            </a:endParaRPr>
          </a:p>
          <a:p>
            <a:pPr algn="just">
              <a:spcBef>
                <a:spcPts val="0"/>
              </a:spcBef>
              <a:buFontTx/>
              <a:buChar char="-"/>
            </a:pPr>
            <a:r>
              <a:rPr lang="sk-SK" sz="2000" b="1" dirty="0">
                <a:solidFill>
                  <a:schemeClr val="tx1"/>
                </a:solidFill>
                <a:latin typeface="Times New Roman" pitchFamily="18" charset="0"/>
                <a:cs typeface="Times New Roman" pitchFamily="18" charset="0"/>
              </a:rPr>
              <a:t>zmluvy uzatvárané s inými podnikateľmi</a:t>
            </a:r>
          </a:p>
          <a:p>
            <a:pPr marL="0" indent="0" algn="just">
              <a:spcBef>
                <a:spcPts val="0"/>
              </a:spcBef>
              <a:buNone/>
            </a:pPr>
            <a:r>
              <a:rPr lang="sk-SK" sz="1600" dirty="0">
                <a:solidFill>
                  <a:schemeClr val="tx1"/>
                </a:solidFill>
                <a:latin typeface="Times New Roman" pitchFamily="18" charset="0"/>
                <a:cs typeface="Times New Roman" pitchFamily="18" charset="0"/>
              </a:rPr>
              <a:t>zmluva o spolupráci, nájomná zmluva a pod.</a:t>
            </a:r>
          </a:p>
          <a:p>
            <a:pPr marL="0" indent="0" algn="just">
              <a:spcBef>
                <a:spcPts val="0"/>
              </a:spcBef>
              <a:buNone/>
            </a:pPr>
            <a:endParaRPr lang="sk-SK" sz="1600" dirty="0">
              <a:solidFill>
                <a:schemeClr val="tx1"/>
              </a:solidFill>
              <a:latin typeface="Times New Roman" pitchFamily="18" charset="0"/>
              <a:cs typeface="Times New Roman" pitchFamily="18" charset="0"/>
            </a:endParaRPr>
          </a:p>
          <a:p>
            <a:pPr algn="just">
              <a:spcBef>
                <a:spcPts val="0"/>
              </a:spcBef>
              <a:buFontTx/>
              <a:buChar char="-"/>
            </a:pPr>
            <a:r>
              <a:rPr lang="sk-SK" sz="2000" b="1" dirty="0">
                <a:solidFill>
                  <a:schemeClr val="tx1"/>
                </a:solidFill>
                <a:latin typeface="Times New Roman" pitchFamily="18" charset="0"/>
                <a:cs typeface="Times New Roman" pitchFamily="18" charset="0"/>
              </a:rPr>
              <a:t>zmluvy uzatvárané s občanmi / spotrebiteľmi</a:t>
            </a:r>
          </a:p>
          <a:p>
            <a:pPr marL="0" indent="0" algn="just">
              <a:spcBef>
                <a:spcPts val="0"/>
              </a:spcBef>
              <a:buNone/>
            </a:pPr>
            <a:r>
              <a:rPr lang="sk-SK" sz="1600" dirty="0">
                <a:solidFill>
                  <a:schemeClr val="tx1"/>
                </a:solidFill>
                <a:latin typeface="Times New Roman" pitchFamily="18" charset="0"/>
                <a:cs typeface="Times New Roman" pitchFamily="18" charset="0"/>
              </a:rPr>
              <a:t>kúpna zmluva, zmluva o dielo a pod.</a:t>
            </a:r>
          </a:p>
          <a:p>
            <a:pPr marL="0" indent="0" algn="just">
              <a:spcBef>
                <a:spcPts val="0"/>
              </a:spcBef>
              <a:buNone/>
            </a:pPr>
            <a:endParaRPr lang="sk-SK" sz="1600" dirty="0">
              <a:solidFill>
                <a:schemeClr val="tx1"/>
              </a:solidFill>
              <a:latin typeface="Times New Roman" pitchFamily="18" charset="0"/>
              <a:cs typeface="Times New Roman" pitchFamily="18" charset="0"/>
            </a:endParaRPr>
          </a:p>
          <a:p>
            <a:pPr algn="just">
              <a:spcBef>
                <a:spcPts val="0"/>
              </a:spcBef>
              <a:buFontTx/>
              <a:buChar char="-"/>
            </a:pPr>
            <a:r>
              <a:rPr lang="sk-SK" sz="2000" b="1" dirty="0">
                <a:solidFill>
                  <a:schemeClr val="tx1"/>
                </a:solidFill>
                <a:latin typeface="Times New Roman" pitchFamily="18" charset="0"/>
                <a:cs typeface="Times New Roman" pitchFamily="18" charset="0"/>
              </a:rPr>
              <a:t>zmluvy uzatvárané so zamestnancami</a:t>
            </a:r>
          </a:p>
          <a:p>
            <a:pPr marL="0" indent="0" algn="just">
              <a:spcBef>
                <a:spcPts val="0"/>
              </a:spcBef>
              <a:buNone/>
            </a:pPr>
            <a:r>
              <a:rPr lang="sk-SK" sz="1600" dirty="0">
                <a:solidFill>
                  <a:schemeClr val="tx1"/>
                </a:solidFill>
                <a:latin typeface="Times New Roman" pitchFamily="18" charset="0"/>
                <a:cs typeface="Times New Roman" pitchFamily="18" charset="0"/>
              </a:rPr>
              <a:t>pracovná zmluva, dohoda a pod.</a:t>
            </a:r>
          </a:p>
          <a:p>
            <a:pPr marL="0" indent="0" algn="just">
              <a:spcBef>
                <a:spcPts val="0"/>
              </a:spcBef>
              <a:buNone/>
            </a:pPr>
            <a:endParaRPr lang="sk-SK" sz="1600" dirty="0">
              <a:solidFill>
                <a:schemeClr val="tx1"/>
              </a:solidFill>
              <a:latin typeface="Times New Roman" pitchFamily="18" charset="0"/>
              <a:cs typeface="Times New Roman" pitchFamily="18" charset="0"/>
            </a:endParaRPr>
          </a:p>
          <a:p>
            <a:pPr algn="just">
              <a:spcBef>
                <a:spcPts val="0"/>
              </a:spcBef>
              <a:buFontTx/>
              <a:buChar char="-"/>
            </a:pPr>
            <a:r>
              <a:rPr lang="sk-SK" sz="2000" b="1" dirty="0">
                <a:solidFill>
                  <a:schemeClr val="tx1"/>
                </a:solidFill>
                <a:latin typeface="Times New Roman" pitchFamily="18" charset="0"/>
                <a:cs typeface="Times New Roman" pitchFamily="18" charset="0"/>
              </a:rPr>
              <a:t>zmluvy uzatvárané do vnútra spoločnosti </a:t>
            </a:r>
          </a:p>
          <a:p>
            <a:pPr marL="0" indent="0" algn="just">
              <a:spcBef>
                <a:spcPts val="0"/>
              </a:spcBef>
              <a:buNone/>
            </a:pPr>
            <a:r>
              <a:rPr lang="pl-PL" sz="1600" dirty="0">
                <a:solidFill>
                  <a:schemeClr val="tx1"/>
                </a:solidFill>
                <a:latin typeface="Times New Roman" pitchFamily="18" charset="0"/>
                <a:cs typeface="Times New Roman" pitchFamily="18" charset="0"/>
              </a:rPr>
              <a:t>zmluva o výkone funkcie konateľa, služobnom vozidle a pod.</a:t>
            </a:r>
          </a:p>
        </p:txBody>
      </p:sp>
      <p:pic>
        <p:nvPicPr>
          <p:cNvPr id="3" name="Obrázok 2">
            <a:extLst>
              <a:ext uri="{FF2B5EF4-FFF2-40B4-BE49-F238E27FC236}">
                <a16:creationId xmlns:a16="http://schemas.microsoft.com/office/drawing/2014/main" id="{6374714D-25E7-0A54-AE71-EEFF4A0101B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59624" y="1916832"/>
            <a:ext cx="3384376" cy="4393917"/>
          </a:xfrm>
          <a:prstGeom prst="rect">
            <a:avLst/>
          </a:prstGeom>
          <a:noFill/>
          <a:ln>
            <a:noFill/>
          </a:ln>
        </p:spPr>
      </p:pic>
    </p:spTree>
    <p:extLst>
      <p:ext uri="{BB962C8B-B14F-4D97-AF65-F5344CB8AC3E}">
        <p14:creationId xmlns:p14="http://schemas.microsoft.com/office/powerpoint/2010/main" val="1006477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332656"/>
            <a:ext cx="8229600" cy="1152128"/>
          </a:xfrm>
        </p:spPr>
        <p:txBody>
          <a:bodyPr>
            <a:normAutofit fontScale="90000"/>
          </a:bodyPr>
          <a:lstStyle/>
          <a:p>
            <a:pPr algn="ctr"/>
            <a:br>
              <a:rPr lang="sk-SK" b="1" dirty="0">
                <a:solidFill>
                  <a:schemeClr val="tx1"/>
                </a:solidFill>
              </a:rPr>
            </a:br>
            <a:br>
              <a:rPr lang="sk-SK" sz="2800" b="1" dirty="0">
                <a:solidFill>
                  <a:schemeClr val="tx1"/>
                </a:solidFill>
                <a:latin typeface="Arial" panose="020B0604020202020204" pitchFamily="34" charset="0"/>
                <a:cs typeface="Arial" panose="020B0604020202020204" pitchFamily="34" charset="0"/>
              </a:rPr>
            </a:br>
            <a:br>
              <a:rPr lang="sk-SK" sz="2800" b="1" dirty="0">
                <a:solidFill>
                  <a:schemeClr val="tx1"/>
                </a:solidFill>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r>
              <a:rPr lang="sk-SK" sz="3600" b="1" i="0" dirty="0">
                <a:solidFill>
                  <a:srgbClr val="0070C0"/>
                </a:solidFill>
                <a:effectLst/>
                <a:latin typeface="Times New Roman" panose="02020603050405020304" pitchFamily="18" charset="0"/>
                <a:cs typeface="Times New Roman" panose="02020603050405020304" pitchFamily="18" charset="0"/>
              </a:rPr>
              <a:t>Druhy a typy zmlúv používané pri podnikateľskej činnosti</a:t>
            </a:r>
            <a:br>
              <a:rPr lang="sk-SK" sz="5400" b="1" i="0" dirty="0">
                <a:solidFill>
                  <a:srgbClr val="C00000"/>
                </a:solidFill>
                <a:effectLst/>
                <a:latin typeface="Times New Roman" panose="02020603050405020304" pitchFamily="18" charset="0"/>
                <a:cs typeface="Times New Roman" panose="02020603050405020304" pitchFamily="18" charset="0"/>
              </a:rPr>
            </a:br>
            <a:br>
              <a:rPr lang="sk-SK" sz="2800" dirty="0">
                <a:latin typeface="Times New Roman" panose="02020603050405020304" pitchFamily="18" charset="0"/>
                <a:cs typeface="Times New Roman" panose="02020603050405020304" pitchFamily="18" charset="0"/>
              </a:rPr>
            </a:br>
            <a:br>
              <a:rPr lang="sk-SK" sz="5400" b="1" dirty="0">
                <a:latin typeface="Times New Roman" panose="02020603050405020304" pitchFamily="18" charset="0"/>
                <a:ea typeface="Calibri" panose="020F0502020204030204" pitchFamily="34"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endParaRPr lang="sk-SK" b="1" dirty="0">
              <a:solidFill>
                <a:schemeClr val="accent1"/>
              </a:solidFill>
              <a:latin typeface="Times New Roman" panose="02020603050405020304" pitchFamily="18" charset="0"/>
              <a:cs typeface="Times New Roman" panose="02020603050405020304" pitchFamily="18" charset="0"/>
            </a:endParaRPr>
          </a:p>
        </p:txBody>
      </p:sp>
      <p:sp>
        <p:nvSpPr>
          <p:cNvPr id="7" name="Zástupný objekt pre obsah 6">
            <a:extLst>
              <a:ext uri="{FF2B5EF4-FFF2-40B4-BE49-F238E27FC236}">
                <a16:creationId xmlns:a16="http://schemas.microsoft.com/office/drawing/2014/main" id="{B0DFB660-D0E6-4B6D-995F-78EB528C007D}"/>
              </a:ext>
            </a:extLst>
          </p:cNvPr>
          <p:cNvSpPr>
            <a:spLocks noGrp="1"/>
          </p:cNvSpPr>
          <p:nvPr>
            <p:ph idx="1"/>
          </p:nvPr>
        </p:nvSpPr>
        <p:spPr>
          <a:xfrm>
            <a:off x="628650" y="1484784"/>
            <a:ext cx="7886700" cy="4692179"/>
          </a:xfrm>
        </p:spPr>
        <p:txBody>
          <a:bodyPr>
            <a:noAutofit/>
          </a:bodyPr>
          <a:lstStyle/>
          <a:p>
            <a:pPr marL="0" indent="0" algn="just">
              <a:spcBef>
                <a:spcPts val="0"/>
              </a:spcBef>
              <a:buNone/>
            </a:pPr>
            <a:r>
              <a:rPr lang="sk-SK" sz="2000" b="1" dirty="0">
                <a:solidFill>
                  <a:srgbClr val="C00000"/>
                </a:solidFill>
                <a:latin typeface="Times New Roman" pitchFamily="18" charset="0"/>
                <a:cs typeface="Times New Roman" pitchFamily="18" charset="0"/>
              </a:rPr>
              <a:t>Zmluvy uzatvárané s inými podnikateľmi</a:t>
            </a:r>
          </a:p>
          <a:p>
            <a:pPr marL="0" indent="0" algn="just">
              <a:spcBef>
                <a:spcPts val="0"/>
              </a:spcBef>
              <a:buNone/>
            </a:pPr>
            <a:endParaRPr lang="pl-PL" sz="2000" b="1" dirty="0">
              <a:solidFill>
                <a:schemeClr val="tx1"/>
              </a:solidFill>
              <a:latin typeface="Times New Roman" pitchFamily="18" charset="0"/>
              <a:cs typeface="Times New Roman" pitchFamily="18" charset="0"/>
            </a:endParaRPr>
          </a:p>
          <a:p>
            <a:pPr marL="0" indent="0" algn="just">
              <a:spcBef>
                <a:spcPts val="0"/>
              </a:spcBef>
              <a:buNone/>
            </a:pPr>
            <a:r>
              <a:rPr lang="pl-PL" sz="2000" b="1" dirty="0">
                <a:solidFill>
                  <a:schemeClr val="tx1"/>
                </a:solidFill>
                <a:latin typeface="Times New Roman" pitchFamily="18" charset="0"/>
                <a:cs typeface="Times New Roman" pitchFamily="18" charset="0"/>
              </a:rPr>
              <a:t>Pomenované zmluvy podľa Obchodného zákonníka</a:t>
            </a:r>
          </a:p>
          <a:p>
            <a:pPr marL="0" indent="0" algn="just">
              <a:spcBef>
                <a:spcPts val="0"/>
              </a:spcBef>
              <a:buNone/>
            </a:pPr>
            <a:r>
              <a:rPr lang="pl-PL" sz="2000" dirty="0">
                <a:solidFill>
                  <a:schemeClr val="tx1"/>
                </a:solidFill>
                <a:latin typeface="Times New Roman" pitchFamily="18" charset="0"/>
                <a:cs typeface="Times New Roman" pitchFamily="18" charset="0"/>
              </a:rPr>
              <a:t>- zmluva o spolupráci</a:t>
            </a:r>
          </a:p>
          <a:p>
            <a:pPr marL="0" indent="0" algn="just">
              <a:spcBef>
                <a:spcPts val="0"/>
              </a:spcBef>
              <a:buNone/>
            </a:pPr>
            <a:r>
              <a:rPr lang="pl-PL" sz="2000" dirty="0">
                <a:solidFill>
                  <a:schemeClr val="tx1"/>
                </a:solidFill>
                <a:latin typeface="Times New Roman" pitchFamily="18" charset="0"/>
                <a:cs typeface="Times New Roman" pitchFamily="18" charset="0"/>
              </a:rPr>
              <a:t>- zmluva o predaji podniku </a:t>
            </a:r>
          </a:p>
          <a:p>
            <a:pPr marL="0" indent="0" algn="just">
              <a:spcBef>
                <a:spcPts val="0"/>
              </a:spcBef>
              <a:buNone/>
            </a:pPr>
            <a:r>
              <a:rPr lang="pl-PL" sz="2000" dirty="0">
                <a:solidFill>
                  <a:schemeClr val="tx1"/>
                </a:solidFill>
                <a:latin typeface="Times New Roman" pitchFamily="18" charset="0"/>
                <a:cs typeface="Times New Roman" pitchFamily="18" charset="0"/>
              </a:rPr>
              <a:t>- zmluva o dielo</a:t>
            </a:r>
          </a:p>
          <a:p>
            <a:pPr algn="just">
              <a:spcBef>
                <a:spcPts val="0"/>
              </a:spcBef>
              <a:buFontTx/>
              <a:buChar char="-"/>
            </a:pPr>
            <a:r>
              <a:rPr lang="pl-PL" sz="2000" dirty="0">
                <a:solidFill>
                  <a:schemeClr val="tx1"/>
                </a:solidFill>
                <a:latin typeface="Times New Roman" pitchFamily="18" charset="0"/>
                <a:cs typeface="Times New Roman" pitchFamily="18" charset="0"/>
              </a:rPr>
              <a:t>atď.</a:t>
            </a:r>
          </a:p>
          <a:p>
            <a:pPr algn="just">
              <a:spcBef>
                <a:spcPts val="0"/>
              </a:spcBef>
              <a:buFontTx/>
              <a:buChar char="-"/>
            </a:pPr>
            <a:endParaRPr lang="pl-PL" sz="2000" b="1" dirty="0">
              <a:solidFill>
                <a:schemeClr val="tx1"/>
              </a:solidFill>
              <a:latin typeface="Times New Roman" pitchFamily="18" charset="0"/>
              <a:cs typeface="Times New Roman" pitchFamily="18" charset="0"/>
            </a:endParaRPr>
          </a:p>
          <a:p>
            <a:pPr marL="0" indent="0" algn="just">
              <a:spcBef>
                <a:spcPts val="0"/>
              </a:spcBef>
              <a:buNone/>
            </a:pPr>
            <a:r>
              <a:rPr lang="sk-SK" sz="2000" b="1" dirty="0">
                <a:solidFill>
                  <a:schemeClr val="tx1"/>
                </a:solidFill>
                <a:latin typeface="Times New Roman" panose="02020603050405020304" pitchFamily="18" charset="0"/>
                <a:cs typeface="Times New Roman" panose="02020603050405020304" pitchFamily="18" charset="0"/>
              </a:rPr>
              <a:t>Inominátna/nepomenovaná zmluva</a:t>
            </a:r>
            <a:endParaRPr lang="pl-PL" sz="2000" b="1" dirty="0">
              <a:solidFill>
                <a:schemeClr val="tx1"/>
              </a:solidFill>
              <a:latin typeface="Times New Roman" pitchFamily="18" charset="0"/>
              <a:cs typeface="Times New Roman" pitchFamily="18" charset="0"/>
            </a:endParaRPr>
          </a:p>
          <a:p>
            <a:pPr algn="just">
              <a:spcBef>
                <a:spcPts val="0"/>
              </a:spcBef>
              <a:buFontTx/>
              <a:buChar char="-"/>
            </a:pPr>
            <a:r>
              <a:rPr lang="sk-SK" sz="2000" dirty="0">
                <a:solidFill>
                  <a:schemeClr val="tx1"/>
                </a:solidFill>
                <a:latin typeface="Times New Roman" panose="02020603050405020304" pitchFamily="18" charset="0"/>
                <a:cs typeface="Times New Roman" panose="02020603050405020304" pitchFamily="18" charset="0"/>
              </a:rPr>
              <a:t>náležitosti nepomenovanej zmluvy </a:t>
            </a:r>
          </a:p>
          <a:p>
            <a:pPr algn="just">
              <a:spcBef>
                <a:spcPts val="0"/>
              </a:spcBef>
              <a:buFontTx/>
              <a:buChar char="-"/>
            </a:pPr>
            <a:endParaRPr lang="sk-SK" sz="2000" b="1" dirty="0">
              <a:solidFill>
                <a:schemeClr val="tx1"/>
              </a:solidFill>
              <a:latin typeface="Times New Roman" panose="02020603050405020304" pitchFamily="18" charset="0"/>
              <a:cs typeface="Times New Roman" panose="02020603050405020304" pitchFamily="18" charset="0"/>
            </a:endParaRPr>
          </a:p>
          <a:p>
            <a:pPr marL="0" indent="0" algn="just">
              <a:spcBef>
                <a:spcPts val="0"/>
              </a:spcBef>
              <a:buNone/>
            </a:pPr>
            <a:r>
              <a:rPr lang="sk-SK" sz="2000" b="1" dirty="0">
                <a:solidFill>
                  <a:schemeClr val="tx1"/>
                </a:solidFill>
                <a:latin typeface="Times New Roman" panose="02020603050405020304" pitchFamily="18" charset="0"/>
                <a:cs typeface="Times New Roman" panose="02020603050405020304" pitchFamily="18" charset="0"/>
              </a:rPr>
              <a:t>Obchodná zmluva </a:t>
            </a:r>
            <a:r>
              <a:rPr lang="sk-SK" sz="2000" b="1" dirty="0" err="1">
                <a:solidFill>
                  <a:schemeClr val="tx1"/>
                </a:solidFill>
                <a:latin typeface="Times New Roman" panose="02020603050405020304" pitchFamily="18" charset="0"/>
                <a:cs typeface="Times New Roman" panose="02020603050405020304" pitchFamily="18" charset="0"/>
              </a:rPr>
              <a:t>vs</a:t>
            </a:r>
            <a:r>
              <a:rPr lang="sk-SK" sz="2000" b="1" dirty="0">
                <a:solidFill>
                  <a:schemeClr val="tx1"/>
                </a:solidFill>
                <a:latin typeface="Times New Roman" panose="02020603050405020304" pitchFamily="18" charset="0"/>
                <a:cs typeface="Times New Roman" panose="02020603050405020304" pitchFamily="18" charset="0"/>
              </a:rPr>
              <a:t>. závislá práca </a:t>
            </a:r>
          </a:p>
          <a:p>
            <a:pPr algn="just">
              <a:spcBef>
                <a:spcPts val="0"/>
              </a:spcBef>
              <a:buFontTx/>
              <a:buChar char="-"/>
            </a:pPr>
            <a:r>
              <a:rPr lang="sk-SK" sz="2000" dirty="0">
                <a:solidFill>
                  <a:schemeClr val="tx1"/>
                </a:solidFill>
                <a:latin typeface="Times New Roman" panose="02020603050405020304" pitchFamily="18" charset="0"/>
                <a:cs typeface="Times New Roman" panose="02020603050405020304" pitchFamily="18" charset="0"/>
              </a:rPr>
              <a:t>zakrytý pracovnoprávny vzťah </a:t>
            </a:r>
          </a:p>
          <a:p>
            <a:pPr algn="just">
              <a:spcBef>
                <a:spcPts val="0"/>
              </a:spcBef>
              <a:buFontTx/>
              <a:buChar char="-"/>
            </a:pPr>
            <a:endParaRPr lang="sk-SK" sz="2000" dirty="0">
              <a:solidFill>
                <a:schemeClr val="tx1"/>
              </a:solidFill>
              <a:latin typeface="Times New Roman" panose="02020603050405020304" pitchFamily="18" charset="0"/>
              <a:cs typeface="Times New Roman" panose="02020603050405020304" pitchFamily="18" charset="0"/>
            </a:endParaRPr>
          </a:p>
          <a:p>
            <a:pPr marL="0" indent="0" algn="just">
              <a:spcBef>
                <a:spcPts val="0"/>
              </a:spcBef>
              <a:buNone/>
            </a:pPr>
            <a:r>
              <a:rPr lang="sk-SK" sz="2000" b="1" dirty="0">
                <a:solidFill>
                  <a:schemeClr val="tx1"/>
                </a:solidFill>
                <a:latin typeface="Times New Roman" panose="02020603050405020304" pitchFamily="18" charset="0"/>
                <a:cs typeface="Times New Roman" panose="02020603050405020304" pitchFamily="18" charset="0"/>
              </a:rPr>
              <a:t>Protokol</a:t>
            </a:r>
          </a:p>
        </p:txBody>
      </p:sp>
    </p:spTree>
    <p:extLst>
      <p:ext uri="{BB962C8B-B14F-4D97-AF65-F5344CB8AC3E}">
        <p14:creationId xmlns:p14="http://schemas.microsoft.com/office/powerpoint/2010/main" val="1948755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332656"/>
            <a:ext cx="8229600" cy="1152128"/>
          </a:xfrm>
        </p:spPr>
        <p:txBody>
          <a:bodyPr>
            <a:normAutofit fontScale="90000"/>
          </a:bodyPr>
          <a:lstStyle/>
          <a:p>
            <a:pPr algn="ctr"/>
            <a:br>
              <a:rPr lang="sk-SK" b="1" dirty="0">
                <a:solidFill>
                  <a:schemeClr val="tx1"/>
                </a:solidFill>
              </a:rPr>
            </a:br>
            <a:br>
              <a:rPr lang="sk-SK" sz="2800" b="1" dirty="0">
                <a:solidFill>
                  <a:schemeClr val="tx1"/>
                </a:solidFill>
                <a:latin typeface="Arial" panose="020B0604020202020204" pitchFamily="34" charset="0"/>
                <a:cs typeface="Arial" panose="020B0604020202020204" pitchFamily="34" charset="0"/>
              </a:rPr>
            </a:br>
            <a:br>
              <a:rPr lang="sk-SK" sz="2800" b="1" dirty="0">
                <a:solidFill>
                  <a:schemeClr val="tx1"/>
                </a:solidFill>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r>
              <a:rPr lang="sk-SK" sz="3600" b="1" i="0" dirty="0">
                <a:solidFill>
                  <a:srgbClr val="0070C0"/>
                </a:solidFill>
                <a:effectLst/>
                <a:latin typeface="Times New Roman" panose="02020603050405020304" pitchFamily="18" charset="0"/>
                <a:cs typeface="Times New Roman" panose="02020603050405020304" pitchFamily="18" charset="0"/>
              </a:rPr>
              <a:t>Druhy a typy zmlúv používané pri podnikateľskej činnosti</a:t>
            </a:r>
            <a:br>
              <a:rPr lang="sk-SK" sz="5400" b="1" i="0" dirty="0">
                <a:solidFill>
                  <a:srgbClr val="C00000"/>
                </a:solidFill>
                <a:effectLst/>
                <a:latin typeface="Times New Roman" panose="02020603050405020304" pitchFamily="18" charset="0"/>
                <a:cs typeface="Times New Roman" panose="02020603050405020304" pitchFamily="18" charset="0"/>
              </a:rPr>
            </a:br>
            <a:br>
              <a:rPr lang="sk-SK" sz="2800" dirty="0">
                <a:latin typeface="Times New Roman" panose="02020603050405020304" pitchFamily="18" charset="0"/>
                <a:cs typeface="Times New Roman" panose="02020603050405020304" pitchFamily="18" charset="0"/>
              </a:rPr>
            </a:br>
            <a:br>
              <a:rPr lang="sk-SK" sz="5400" b="1" dirty="0">
                <a:latin typeface="Times New Roman" panose="02020603050405020304" pitchFamily="18" charset="0"/>
                <a:ea typeface="Calibri" panose="020F0502020204030204" pitchFamily="34"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endParaRPr lang="sk-SK" b="1" dirty="0">
              <a:solidFill>
                <a:schemeClr val="accent1"/>
              </a:solidFill>
              <a:latin typeface="Times New Roman" panose="02020603050405020304" pitchFamily="18" charset="0"/>
              <a:cs typeface="Times New Roman" panose="02020603050405020304" pitchFamily="18" charset="0"/>
            </a:endParaRPr>
          </a:p>
        </p:txBody>
      </p:sp>
      <p:sp>
        <p:nvSpPr>
          <p:cNvPr id="7" name="Zástupný objekt pre obsah 6">
            <a:extLst>
              <a:ext uri="{FF2B5EF4-FFF2-40B4-BE49-F238E27FC236}">
                <a16:creationId xmlns:a16="http://schemas.microsoft.com/office/drawing/2014/main" id="{B0DFB660-D0E6-4B6D-995F-78EB528C007D}"/>
              </a:ext>
            </a:extLst>
          </p:cNvPr>
          <p:cNvSpPr>
            <a:spLocks noGrp="1"/>
          </p:cNvSpPr>
          <p:nvPr>
            <p:ph idx="1"/>
          </p:nvPr>
        </p:nvSpPr>
        <p:spPr>
          <a:xfrm>
            <a:off x="628650" y="1484784"/>
            <a:ext cx="7886700" cy="4692179"/>
          </a:xfrm>
        </p:spPr>
        <p:txBody>
          <a:bodyPr>
            <a:noAutofit/>
          </a:bodyPr>
          <a:lstStyle/>
          <a:p>
            <a:pPr marL="0" indent="0" algn="just">
              <a:spcBef>
                <a:spcPts val="0"/>
              </a:spcBef>
              <a:buNone/>
            </a:pPr>
            <a:r>
              <a:rPr lang="sk-SK" sz="2000" b="1" dirty="0">
                <a:solidFill>
                  <a:srgbClr val="C00000"/>
                </a:solidFill>
                <a:latin typeface="Times New Roman" pitchFamily="18" charset="0"/>
                <a:cs typeface="Times New Roman" pitchFamily="18" charset="0"/>
              </a:rPr>
              <a:t>Zmluvy uzatvárané s inými podnikateľmi</a:t>
            </a:r>
          </a:p>
          <a:p>
            <a:pPr marL="0" indent="0" algn="just">
              <a:spcBef>
                <a:spcPts val="0"/>
              </a:spcBef>
              <a:buNone/>
            </a:pPr>
            <a:endParaRPr lang="pl-PL" sz="2000" b="1" dirty="0">
              <a:solidFill>
                <a:schemeClr val="tx1"/>
              </a:solidFill>
              <a:latin typeface="Times New Roman" pitchFamily="18" charset="0"/>
              <a:cs typeface="Times New Roman" pitchFamily="18" charset="0"/>
            </a:endParaRPr>
          </a:p>
          <a:p>
            <a:pPr marL="0" lvl="0" indent="0" algn="just">
              <a:buNone/>
            </a:pPr>
            <a:r>
              <a:rPr lang="sk-SK" sz="1600" b="1" dirty="0">
                <a:solidFill>
                  <a:schemeClr val="tx1"/>
                </a:solidFill>
                <a:latin typeface="Times New Roman" panose="02020603050405020304" pitchFamily="18" charset="0"/>
                <a:cs typeface="Times New Roman" panose="02020603050405020304" pitchFamily="18" charset="0"/>
              </a:rPr>
              <a:t>Kúpna zmluva (§ 409 a </a:t>
            </a:r>
            <a:r>
              <a:rPr lang="sk-SK" sz="1600" b="1" dirty="0" err="1">
                <a:solidFill>
                  <a:schemeClr val="tx1"/>
                </a:solidFill>
                <a:latin typeface="Times New Roman" panose="02020603050405020304" pitchFamily="18" charset="0"/>
                <a:cs typeface="Times New Roman" panose="02020603050405020304" pitchFamily="18" charset="0"/>
              </a:rPr>
              <a:t>nasl</a:t>
            </a:r>
            <a:r>
              <a:rPr lang="sk-SK" sz="1600" b="1" dirty="0">
                <a:solidFill>
                  <a:schemeClr val="tx1"/>
                </a:solidFill>
                <a:latin typeface="Times New Roman" panose="02020603050405020304" pitchFamily="18" charset="0"/>
                <a:cs typeface="Times New Roman" panose="02020603050405020304" pitchFamily="18" charset="0"/>
              </a:rPr>
              <a:t>. Obchodný zákonník) </a:t>
            </a:r>
          </a:p>
          <a:p>
            <a:pPr lvl="0" algn="just">
              <a:buFontTx/>
              <a:buChar char="-"/>
            </a:pPr>
            <a:r>
              <a:rPr lang="sk-SK" sz="1600" dirty="0">
                <a:solidFill>
                  <a:schemeClr val="tx1"/>
                </a:solidFill>
                <a:latin typeface="Times New Roman" panose="02020603050405020304" pitchFamily="18" charset="0"/>
                <a:cs typeface="Times New Roman" panose="02020603050405020304" pitchFamily="18" charset="0"/>
              </a:rPr>
              <a:t>aj ústna forma</a:t>
            </a:r>
          </a:p>
          <a:p>
            <a:pPr lvl="0" algn="just">
              <a:buFontTx/>
              <a:buChar char="-"/>
            </a:pPr>
            <a:r>
              <a:rPr lang="sk-SK" sz="1600" dirty="0">
                <a:solidFill>
                  <a:schemeClr val="tx1"/>
                </a:solidFill>
                <a:latin typeface="Times New Roman" panose="02020603050405020304" pitchFamily="18" charset="0"/>
                <a:cs typeface="Times New Roman" panose="02020603050405020304" pitchFamily="18" charset="0"/>
              </a:rPr>
              <a:t>predmet zmluvy je hnuteľnú vec (tovar) určená jednotlivo alebo čo do množstva a druhu</a:t>
            </a:r>
          </a:p>
          <a:p>
            <a:pPr marL="0" lvl="0" indent="0" algn="just">
              <a:buNone/>
            </a:pPr>
            <a:r>
              <a:rPr lang="sk-SK" sz="1600" dirty="0">
                <a:solidFill>
                  <a:schemeClr val="tx1"/>
                </a:solidFill>
                <a:latin typeface="Times New Roman" panose="02020603050405020304" pitchFamily="18" charset="0"/>
                <a:cs typeface="Times New Roman" panose="02020603050405020304" pitchFamily="18" charset="0"/>
              </a:rPr>
              <a:t>- prechod vlastníckeho práva k tovaru</a:t>
            </a:r>
          </a:p>
          <a:p>
            <a:pPr marL="0" lvl="0" indent="0" algn="just">
              <a:buNone/>
            </a:pPr>
            <a:endParaRPr lang="sk-SK" sz="1600" dirty="0">
              <a:solidFill>
                <a:schemeClr val="tx1"/>
              </a:solidFill>
              <a:latin typeface="Times New Roman" panose="02020603050405020304" pitchFamily="18" charset="0"/>
              <a:cs typeface="Times New Roman" panose="02020603050405020304" pitchFamily="18" charset="0"/>
            </a:endParaRPr>
          </a:p>
          <a:p>
            <a:pPr marL="0" lvl="0" indent="0" algn="just">
              <a:buNone/>
            </a:pPr>
            <a:r>
              <a:rPr lang="sk-SK" sz="1600" b="1" dirty="0">
                <a:solidFill>
                  <a:schemeClr val="tx1"/>
                </a:solidFill>
                <a:latin typeface="Times New Roman" panose="02020603050405020304" pitchFamily="18" charset="0"/>
                <a:cs typeface="Times New Roman" panose="02020603050405020304" pitchFamily="18" charset="0"/>
              </a:rPr>
              <a:t>Zmluva o predaji podniku (§ 476 a </a:t>
            </a:r>
            <a:r>
              <a:rPr lang="sk-SK" sz="1600" b="1" dirty="0" err="1">
                <a:solidFill>
                  <a:schemeClr val="tx1"/>
                </a:solidFill>
                <a:latin typeface="Times New Roman" panose="02020603050405020304" pitchFamily="18" charset="0"/>
                <a:cs typeface="Times New Roman" panose="02020603050405020304" pitchFamily="18" charset="0"/>
              </a:rPr>
              <a:t>nasl</a:t>
            </a:r>
            <a:r>
              <a:rPr lang="sk-SK" sz="1600" b="1" dirty="0">
                <a:solidFill>
                  <a:schemeClr val="tx1"/>
                </a:solidFill>
                <a:latin typeface="Times New Roman" panose="02020603050405020304" pitchFamily="18" charset="0"/>
                <a:cs typeface="Times New Roman" panose="02020603050405020304" pitchFamily="18" charset="0"/>
              </a:rPr>
              <a:t>. Obchodný zákonník)</a:t>
            </a:r>
          </a:p>
          <a:p>
            <a:pPr algn="just">
              <a:buFontTx/>
              <a:buChar char="-"/>
            </a:pPr>
            <a:r>
              <a:rPr lang="sk-SK" sz="1600" dirty="0">
                <a:solidFill>
                  <a:schemeClr val="tx1"/>
                </a:solidFill>
                <a:latin typeface="Times New Roman" panose="02020603050405020304" pitchFamily="18" charset="0"/>
                <a:cs typeface="Times New Roman" panose="02020603050405020304" pitchFamily="18" charset="0"/>
              </a:rPr>
              <a:t>písomná forma a osvedčené podpisy predávajúceho a kupujúceho</a:t>
            </a:r>
          </a:p>
          <a:p>
            <a:pPr algn="just">
              <a:buFontTx/>
              <a:buChar char="-"/>
            </a:pPr>
            <a:r>
              <a:rPr lang="sk-SK" sz="1600" dirty="0">
                <a:solidFill>
                  <a:schemeClr val="tx1"/>
                </a:solidFill>
                <a:latin typeface="Times New Roman" panose="02020603050405020304" pitchFamily="18" charset="0"/>
                <a:cs typeface="Times New Roman" panose="02020603050405020304" pitchFamily="18" charset="0"/>
              </a:rPr>
              <a:t>prechádzajú všetky práva a záväzky, na ktoré sa predaj vzťahuje</a:t>
            </a:r>
          </a:p>
          <a:p>
            <a:pPr algn="just">
              <a:buFontTx/>
              <a:buChar char="-"/>
            </a:pPr>
            <a:r>
              <a:rPr lang="sk-SK" sz="1600" dirty="0">
                <a:solidFill>
                  <a:schemeClr val="tx1"/>
                </a:solidFill>
                <a:latin typeface="Times New Roman" panose="02020603050405020304" pitchFamily="18" charset="0"/>
                <a:cs typeface="Times New Roman" panose="02020603050405020304" pitchFamily="18" charset="0"/>
              </a:rPr>
              <a:t>možnosť odporovať prevod záväzku predávajúceho na kupujúceho</a:t>
            </a:r>
          </a:p>
          <a:p>
            <a:pPr lvl="0" algn="just">
              <a:buFontTx/>
              <a:buChar char="-"/>
            </a:pPr>
            <a:r>
              <a:rPr lang="sk-SK" sz="1600" dirty="0">
                <a:solidFill>
                  <a:schemeClr val="tx1"/>
                </a:solidFill>
                <a:latin typeface="Times New Roman" panose="02020603050405020304" pitchFamily="18" charset="0"/>
                <a:cs typeface="Times New Roman" panose="02020603050405020304" pitchFamily="18" charset="0"/>
              </a:rPr>
              <a:t>prechod všetkých práv vyplývajúcich z priemyselného alebo iného duševného vlastníctva</a:t>
            </a:r>
          </a:p>
          <a:p>
            <a:pPr lvl="0" algn="just">
              <a:buFontTx/>
              <a:buChar char="-"/>
            </a:pPr>
            <a:r>
              <a:rPr lang="sk-SK" sz="1600" dirty="0">
                <a:solidFill>
                  <a:schemeClr val="tx1"/>
                </a:solidFill>
                <a:latin typeface="Times New Roman" panose="02020603050405020304" pitchFamily="18" charset="0"/>
                <a:cs typeface="Times New Roman" panose="02020603050405020304" pitchFamily="18" charset="0"/>
              </a:rPr>
              <a:t>prechod práv a povinností zamestnancov</a:t>
            </a:r>
          </a:p>
        </p:txBody>
      </p:sp>
    </p:spTree>
    <p:extLst>
      <p:ext uri="{BB962C8B-B14F-4D97-AF65-F5344CB8AC3E}">
        <p14:creationId xmlns:p14="http://schemas.microsoft.com/office/powerpoint/2010/main" val="2124709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332656"/>
            <a:ext cx="8229600" cy="1152128"/>
          </a:xfrm>
        </p:spPr>
        <p:txBody>
          <a:bodyPr>
            <a:normAutofit fontScale="90000"/>
          </a:bodyPr>
          <a:lstStyle/>
          <a:p>
            <a:pPr algn="ctr"/>
            <a:br>
              <a:rPr lang="sk-SK" b="1" dirty="0">
                <a:solidFill>
                  <a:schemeClr val="tx1"/>
                </a:solidFill>
              </a:rPr>
            </a:br>
            <a:br>
              <a:rPr lang="sk-SK" sz="2800" b="1" dirty="0">
                <a:solidFill>
                  <a:schemeClr val="tx1"/>
                </a:solidFill>
                <a:latin typeface="Arial" panose="020B0604020202020204" pitchFamily="34" charset="0"/>
                <a:cs typeface="Arial" panose="020B0604020202020204" pitchFamily="34" charset="0"/>
              </a:rPr>
            </a:br>
            <a:br>
              <a:rPr lang="sk-SK" sz="2800" b="1" dirty="0">
                <a:solidFill>
                  <a:schemeClr val="tx1"/>
                </a:solidFill>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r>
              <a:rPr lang="sk-SK" sz="3600" b="1" i="0" dirty="0">
                <a:solidFill>
                  <a:srgbClr val="0070C0"/>
                </a:solidFill>
                <a:effectLst/>
                <a:latin typeface="Times New Roman" panose="02020603050405020304" pitchFamily="18" charset="0"/>
                <a:cs typeface="Times New Roman" panose="02020603050405020304" pitchFamily="18" charset="0"/>
              </a:rPr>
              <a:t>Druhy a typy zmlúv používané pri podnikateľskej činnosti</a:t>
            </a:r>
            <a:br>
              <a:rPr lang="sk-SK" sz="5400" b="1" i="0" dirty="0">
                <a:solidFill>
                  <a:srgbClr val="C00000"/>
                </a:solidFill>
                <a:effectLst/>
                <a:latin typeface="Times New Roman" panose="02020603050405020304" pitchFamily="18" charset="0"/>
                <a:cs typeface="Times New Roman" panose="02020603050405020304" pitchFamily="18" charset="0"/>
              </a:rPr>
            </a:br>
            <a:br>
              <a:rPr lang="sk-SK" sz="2800" dirty="0">
                <a:latin typeface="Times New Roman" panose="02020603050405020304" pitchFamily="18" charset="0"/>
                <a:cs typeface="Times New Roman" panose="02020603050405020304" pitchFamily="18" charset="0"/>
              </a:rPr>
            </a:br>
            <a:br>
              <a:rPr lang="sk-SK" sz="5400" b="1" dirty="0">
                <a:latin typeface="Times New Roman" panose="02020603050405020304" pitchFamily="18" charset="0"/>
                <a:ea typeface="Calibri" panose="020F0502020204030204" pitchFamily="34"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endParaRPr lang="sk-SK" b="1" dirty="0">
              <a:solidFill>
                <a:schemeClr val="accent1"/>
              </a:solidFill>
              <a:latin typeface="Times New Roman" panose="02020603050405020304" pitchFamily="18" charset="0"/>
              <a:cs typeface="Times New Roman" panose="02020603050405020304" pitchFamily="18" charset="0"/>
            </a:endParaRPr>
          </a:p>
        </p:txBody>
      </p:sp>
      <p:sp>
        <p:nvSpPr>
          <p:cNvPr id="7" name="Zástupný objekt pre obsah 6">
            <a:extLst>
              <a:ext uri="{FF2B5EF4-FFF2-40B4-BE49-F238E27FC236}">
                <a16:creationId xmlns:a16="http://schemas.microsoft.com/office/drawing/2014/main" id="{B0DFB660-D0E6-4B6D-995F-78EB528C007D}"/>
              </a:ext>
            </a:extLst>
          </p:cNvPr>
          <p:cNvSpPr>
            <a:spLocks noGrp="1"/>
          </p:cNvSpPr>
          <p:nvPr>
            <p:ph idx="1"/>
          </p:nvPr>
        </p:nvSpPr>
        <p:spPr>
          <a:xfrm>
            <a:off x="628650" y="1484784"/>
            <a:ext cx="7886700" cy="4692179"/>
          </a:xfrm>
        </p:spPr>
        <p:txBody>
          <a:bodyPr>
            <a:noAutofit/>
          </a:bodyPr>
          <a:lstStyle/>
          <a:p>
            <a:pPr marL="0" indent="0" algn="just">
              <a:spcBef>
                <a:spcPts val="0"/>
              </a:spcBef>
              <a:buNone/>
            </a:pPr>
            <a:r>
              <a:rPr lang="sk-SK" sz="2000" b="1" dirty="0">
                <a:solidFill>
                  <a:srgbClr val="C00000"/>
                </a:solidFill>
                <a:latin typeface="Times New Roman" pitchFamily="18" charset="0"/>
                <a:cs typeface="Times New Roman" pitchFamily="18" charset="0"/>
              </a:rPr>
              <a:t>Zmluvy uzatvárané s inými podnikateľmi</a:t>
            </a:r>
          </a:p>
          <a:p>
            <a:pPr marL="0" indent="0" algn="just">
              <a:spcBef>
                <a:spcPts val="0"/>
              </a:spcBef>
              <a:buNone/>
            </a:pPr>
            <a:endParaRPr lang="pl-PL" sz="2000" b="1" dirty="0">
              <a:solidFill>
                <a:schemeClr val="tx1"/>
              </a:solidFill>
              <a:latin typeface="Times New Roman" pitchFamily="18" charset="0"/>
              <a:cs typeface="Times New Roman" pitchFamily="18" charset="0"/>
            </a:endParaRPr>
          </a:p>
          <a:p>
            <a:pPr marL="0" lvl="0" indent="0">
              <a:buNone/>
            </a:pPr>
            <a:r>
              <a:rPr lang="sk-SK" sz="1600" b="1" dirty="0">
                <a:solidFill>
                  <a:schemeClr val="tx1"/>
                </a:solidFill>
                <a:latin typeface="Times New Roman" panose="02020603050405020304" pitchFamily="18" charset="0"/>
                <a:cs typeface="Times New Roman" panose="02020603050405020304" pitchFamily="18" charset="0"/>
              </a:rPr>
              <a:t>Zmluva o výpožičke (§ 659 a </a:t>
            </a:r>
            <a:r>
              <a:rPr lang="sk-SK" sz="1600" b="1" dirty="0" err="1">
                <a:solidFill>
                  <a:schemeClr val="tx1"/>
                </a:solidFill>
                <a:latin typeface="Times New Roman" panose="02020603050405020304" pitchFamily="18" charset="0"/>
                <a:cs typeface="Times New Roman" panose="02020603050405020304" pitchFamily="18" charset="0"/>
              </a:rPr>
              <a:t>nasl</a:t>
            </a:r>
            <a:r>
              <a:rPr lang="sk-SK" sz="1600" b="1" dirty="0">
                <a:solidFill>
                  <a:schemeClr val="tx1"/>
                </a:solidFill>
                <a:latin typeface="Times New Roman" panose="02020603050405020304" pitchFamily="18" charset="0"/>
                <a:cs typeface="Times New Roman" panose="02020603050405020304" pitchFamily="18" charset="0"/>
              </a:rPr>
              <a:t>. Občiansky zákonník)</a:t>
            </a:r>
          </a:p>
          <a:p>
            <a:pPr marL="0" lvl="0" indent="0">
              <a:buNone/>
            </a:pPr>
            <a:r>
              <a:rPr lang="sk-SK" sz="1600" dirty="0">
                <a:solidFill>
                  <a:schemeClr val="tx1"/>
                </a:solidFill>
                <a:latin typeface="Times New Roman" panose="02020603050405020304" pitchFamily="18" charset="0"/>
                <a:cs typeface="Times New Roman" panose="02020603050405020304" pitchFamily="18" charset="0"/>
              </a:rPr>
              <a:t>- pojmový znak bezodplatnosť</a:t>
            </a:r>
          </a:p>
          <a:p>
            <a:pPr marL="0" lvl="0" indent="0">
              <a:buNone/>
            </a:pPr>
            <a:r>
              <a:rPr lang="sk-SK" sz="1600" dirty="0">
                <a:solidFill>
                  <a:schemeClr val="tx1"/>
                </a:solidFill>
                <a:latin typeface="Times New Roman" panose="02020603050405020304" pitchFamily="18" charset="0"/>
                <a:cs typeface="Times New Roman" panose="02020603050405020304" pitchFamily="18" charset="0"/>
              </a:rPr>
              <a:t>- chrániť pred poškodením, stratou alebo zničením</a:t>
            </a:r>
          </a:p>
          <a:p>
            <a:pPr marL="0" lvl="0" indent="0">
              <a:buNone/>
            </a:pPr>
            <a:r>
              <a:rPr lang="sk-SK" sz="1600" dirty="0">
                <a:solidFill>
                  <a:schemeClr val="tx1"/>
                </a:solidFill>
                <a:latin typeface="Times New Roman" panose="02020603050405020304" pitchFamily="18" charset="0"/>
                <a:cs typeface="Times New Roman" panose="02020603050405020304" pitchFamily="18" charset="0"/>
              </a:rPr>
              <a:t>- povinnosť vec vrátiť, len čo ju nepotrebuje, najneskôr však do konca určenej doby zapožičania</a:t>
            </a:r>
          </a:p>
          <a:p>
            <a:pPr marL="0" lvl="0" indent="0">
              <a:buNone/>
            </a:pPr>
            <a:endParaRPr lang="sk-SK" sz="1600" dirty="0">
              <a:solidFill>
                <a:schemeClr val="tx1"/>
              </a:solidFill>
              <a:latin typeface="Times New Roman" panose="02020603050405020304" pitchFamily="18" charset="0"/>
              <a:cs typeface="Times New Roman" panose="02020603050405020304" pitchFamily="18" charset="0"/>
            </a:endParaRPr>
          </a:p>
          <a:p>
            <a:pPr marL="0" indent="0">
              <a:buNone/>
            </a:pPr>
            <a:r>
              <a:rPr lang="sk-SK" sz="1600" b="1" dirty="0">
                <a:solidFill>
                  <a:schemeClr val="tx1"/>
                </a:solidFill>
                <a:latin typeface="Times New Roman" panose="02020603050405020304" pitchFamily="18" charset="0"/>
                <a:cs typeface="Times New Roman" panose="02020603050405020304" pitchFamily="18" charset="0"/>
              </a:rPr>
              <a:t>Zmluva o pôžičke (§ 657, §658 Občiansky zákonník)</a:t>
            </a:r>
          </a:p>
          <a:p>
            <a:pPr>
              <a:buFontTx/>
              <a:buChar char="-"/>
            </a:pPr>
            <a:r>
              <a:rPr lang="sk-SK" sz="1600" dirty="0">
                <a:solidFill>
                  <a:schemeClr val="tx1"/>
                </a:solidFill>
                <a:latin typeface="Times New Roman" panose="02020603050405020304" pitchFamily="18" charset="0"/>
                <a:cs typeface="Times New Roman" panose="02020603050405020304" pitchFamily="18" charset="0"/>
              </a:rPr>
              <a:t>veci určené podľa druhu, najmä peniaze</a:t>
            </a:r>
          </a:p>
          <a:p>
            <a:pPr>
              <a:buFontTx/>
              <a:buChar char="-"/>
            </a:pPr>
            <a:r>
              <a:rPr lang="sk-SK" sz="1600" dirty="0">
                <a:solidFill>
                  <a:schemeClr val="tx1"/>
                </a:solidFill>
                <a:latin typeface="Times New Roman" panose="02020603050405020304" pitchFamily="18" charset="0"/>
                <a:cs typeface="Times New Roman" panose="02020603050405020304" pitchFamily="18" charset="0"/>
              </a:rPr>
              <a:t>možno dohodnúť úroky (pozor na neoprávnené podnikanie zamestnávateľa)</a:t>
            </a:r>
          </a:p>
          <a:p>
            <a:pPr>
              <a:buFontTx/>
              <a:buChar char="-"/>
            </a:pPr>
            <a:r>
              <a:rPr lang="sk-SK" sz="1600" dirty="0">
                <a:solidFill>
                  <a:schemeClr val="tx1"/>
                </a:solidFill>
                <a:latin typeface="Times New Roman" panose="02020603050405020304" pitchFamily="18" charset="0"/>
                <a:cs typeface="Times New Roman" panose="02020603050405020304" pitchFamily="18" charset="0"/>
              </a:rPr>
              <a:t>pri nepeňažnej pôžičke možno dojednať namiesto úrokov plnenie primeraného väčšieho množstva alebo vecí lepšej akosti, spravidla toho istého druhu</a:t>
            </a:r>
          </a:p>
        </p:txBody>
      </p:sp>
    </p:spTree>
    <p:extLst>
      <p:ext uri="{BB962C8B-B14F-4D97-AF65-F5344CB8AC3E}">
        <p14:creationId xmlns:p14="http://schemas.microsoft.com/office/powerpoint/2010/main" val="3262605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332656"/>
            <a:ext cx="8229600" cy="1152128"/>
          </a:xfrm>
        </p:spPr>
        <p:txBody>
          <a:bodyPr>
            <a:normAutofit fontScale="90000"/>
          </a:bodyPr>
          <a:lstStyle/>
          <a:p>
            <a:pPr algn="ctr"/>
            <a:br>
              <a:rPr lang="sk-SK" b="1" dirty="0">
                <a:solidFill>
                  <a:schemeClr val="tx1"/>
                </a:solidFill>
              </a:rPr>
            </a:br>
            <a:br>
              <a:rPr lang="sk-SK" sz="2800" b="1" dirty="0">
                <a:solidFill>
                  <a:schemeClr val="tx1"/>
                </a:solidFill>
                <a:latin typeface="Arial" panose="020B0604020202020204" pitchFamily="34" charset="0"/>
                <a:cs typeface="Arial" panose="020B0604020202020204" pitchFamily="34" charset="0"/>
              </a:rPr>
            </a:br>
            <a:br>
              <a:rPr lang="sk-SK" sz="2800" b="1" dirty="0">
                <a:solidFill>
                  <a:schemeClr val="tx1"/>
                </a:solidFill>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r>
              <a:rPr lang="sk-SK" sz="3600" b="1" i="0" dirty="0">
                <a:solidFill>
                  <a:srgbClr val="0070C0"/>
                </a:solidFill>
                <a:effectLst/>
                <a:latin typeface="Times New Roman" panose="02020603050405020304" pitchFamily="18" charset="0"/>
                <a:cs typeface="Times New Roman" panose="02020603050405020304" pitchFamily="18" charset="0"/>
              </a:rPr>
              <a:t>Druhy a typy zmlúv používané pri podnikateľskej činnosti</a:t>
            </a:r>
            <a:br>
              <a:rPr lang="sk-SK" sz="5400" b="1" i="0" dirty="0">
                <a:solidFill>
                  <a:srgbClr val="C00000"/>
                </a:solidFill>
                <a:effectLst/>
                <a:latin typeface="Times New Roman" panose="02020603050405020304" pitchFamily="18" charset="0"/>
                <a:cs typeface="Times New Roman" panose="02020603050405020304" pitchFamily="18" charset="0"/>
              </a:rPr>
            </a:br>
            <a:br>
              <a:rPr lang="sk-SK" sz="2800" dirty="0">
                <a:latin typeface="Times New Roman" panose="02020603050405020304" pitchFamily="18" charset="0"/>
                <a:cs typeface="Times New Roman" panose="02020603050405020304" pitchFamily="18" charset="0"/>
              </a:rPr>
            </a:br>
            <a:br>
              <a:rPr lang="sk-SK" sz="5400" b="1" dirty="0">
                <a:latin typeface="Times New Roman" panose="02020603050405020304" pitchFamily="18" charset="0"/>
                <a:ea typeface="Calibri" panose="020F0502020204030204" pitchFamily="34"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endParaRPr lang="sk-SK" b="1" dirty="0">
              <a:solidFill>
                <a:schemeClr val="accent1"/>
              </a:solidFill>
              <a:latin typeface="Times New Roman" panose="02020603050405020304" pitchFamily="18" charset="0"/>
              <a:cs typeface="Times New Roman" panose="02020603050405020304" pitchFamily="18" charset="0"/>
            </a:endParaRPr>
          </a:p>
        </p:txBody>
      </p:sp>
      <p:sp>
        <p:nvSpPr>
          <p:cNvPr id="7" name="Zástupný objekt pre obsah 6">
            <a:extLst>
              <a:ext uri="{FF2B5EF4-FFF2-40B4-BE49-F238E27FC236}">
                <a16:creationId xmlns:a16="http://schemas.microsoft.com/office/drawing/2014/main" id="{B0DFB660-D0E6-4B6D-995F-78EB528C007D}"/>
              </a:ext>
            </a:extLst>
          </p:cNvPr>
          <p:cNvSpPr>
            <a:spLocks noGrp="1"/>
          </p:cNvSpPr>
          <p:nvPr>
            <p:ph idx="1"/>
          </p:nvPr>
        </p:nvSpPr>
        <p:spPr>
          <a:xfrm>
            <a:off x="628650" y="1484784"/>
            <a:ext cx="7886700" cy="4692179"/>
          </a:xfrm>
        </p:spPr>
        <p:txBody>
          <a:bodyPr>
            <a:noAutofit/>
          </a:bodyPr>
          <a:lstStyle/>
          <a:p>
            <a:pPr marL="0" indent="0" algn="just">
              <a:spcBef>
                <a:spcPts val="0"/>
              </a:spcBef>
              <a:buNone/>
            </a:pPr>
            <a:r>
              <a:rPr lang="sk-SK" sz="2000" b="1" dirty="0">
                <a:solidFill>
                  <a:srgbClr val="C00000"/>
                </a:solidFill>
                <a:latin typeface="Times New Roman" pitchFamily="18" charset="0"/>
                <a:cs typeface="Times New Roman" pitchFamily="18" charset="0"/>
              </a:rPr>
              <a:t>Zmluvy uzatvárané s inými podnikateľmi</a:t>
            </a:r>
          </a:p>
          <a:p>
            <a:pPr marL="0" indent="0" algn="ctr">
              <a:lnSpc>
                <a:spcPct val="100000"/>
              </a:lnSpc>
              <a:spcBef>
                <a:spcPts val="0"/>
              </a:spcBef>
              <a:buNone/>
            </a:pPr>
            <a:endParaRPr lang="pl-PL" sz="2000" b="1" dirty="0">
              <a:solidFill>
                <a:schemeClr val="tx1"/>
              </a:solidFill>
              <a:latin typeface="Times New Roman" pitchFamily="18" charset="0"/>
              <a:cs typeface="Times New Roman" pitchFamily="18" charset="0"/>
            </a:endParaRPr>
          </a:p>
          <a:p>
            <a:pPr marL="0" indent="0">
              <a:lnSpc>
                <a:spcPct val="100000"/>
              </a:lnSpc>
              <a:spcBef>
                <a:spcPts val="0"/>
              </a:spcBef>
              <a:buNone/>
            </a:pPr>
            <a:r>
              <a:rPr lang="sk-SK" sz="1800" b="1" dirty="0">
                <a:solidFill>
                  <a:schemeClr val="tx1"/>
                </a:solidFill>
                <a:latin typeface="Times New Roman" panose="02020603050405020304" pitchFamily="18" charset="0"/>
                <a:cs typeface="Times New Roman" panose="02020603050405020304" pitchFamily="18" charset="0"/>
              </a:rPr>
              <a:t>Inominátna/nepomenovaná zmluva (§ 269 ods. 2 Obchodný zákonník) </a:t>
            </a:r>
          </a:p>
          <a:p>
            <a:pPr marL="0" indent="0" algn="just">
              <a:lnSpc>
                <a:spcPct val="100000"/>
              </a:lnSpc>
              <a:spcBef>
                <a:spcPts val="0"/>
              </a:spcBef>
              <a:buNone/>
            </a:pPr>
            <a:endParaRPr lang="sk-SK" sz="1800" b="1"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sk-SK" sz="1800" dirty="0">
                <a:solidFill>
                  <a:schemeClr val="tx1"/>
                </a:solidFill>
                <a:latin typeface="Times New Roman" panose="02020603050405020304" pitchFamily="18" charset="0"/>
                <a:cs typeface="Times New Roman" panose="02020603050405020304" pitchFamily="18" charset="0"/>
              </a:rPr>
              <a:t>Podmienka - určenie predmetu záväzkov, inak zmluva nie je uzavretá</a:t>
            </a:r>
          </a:p>
          <a:p>
            <a:pPr marL="0" indent="0" algn="just">
              <a:lnSpc>
                <a:spcPct val="100000"/>
              </a:lnSpc>
              <a:spcBef>
                <a:spcPts val="0"/>
              </a:spcBef>
              <a:buNone/>
            </a:pPr>
            <a:r>
              <a:rPr lang="sk-SK" sz="1800" dirty="0">
                <a:solidFill>
                  <a:srgbClr val="0070C0"/>
                </a:solidFill>
                <a:latin typeface="Times New Roman" panose="02020603050405020304" pitchFamily="18" charset="0"/>
                <a:cs typeface="Times New Roman" panose="02020603050405020304" pitchFamily="18" charset="0"/>
              </a:rPr>
              <a:t>Napr. Zmluva o spolupráci</a:t>
            </a:r>
          </a:p>
          <a:p>
            <a:pPr marL="0" indent="0" algn="just">
              <a:lnSpc>
                <a:spcPct val="100000"/>
              </a:lnSpc>
              <a:spcBef>
                <a:spcPts val="0"/>
              </a:spcBef>
              <a:buNone/>
            </a:pPr>
            <a:endParaRPr lang="sk-SK" sz="1800" b="1"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sk-SK" sz="1800" b="1" dirty="0">
                <a:solidFill>
                  <a:schemeClr val="tx1"/>
                </a:solidFill>
                <a:latin typeface="Times New Roman" panose="02020603050405020304" pitchFamily="18" charset="0"/>
                <a:cs typeface="Times New Roman" panose="02020603050405020304" pitchFamily="18" charset="0"/>
              </a:rPr>
              <a:t>Minimálne odporúčané náležitosti:</a:t>
            </a:r>
          </a:p>
          <a:p>
            <a:pPr algn="just">
              <a:lnSpc>
                <a:spcPct val="100000"/>
              </a:lnSpc>
              <a:spcBef>
                <a:spcPts val="0"/>
              </a:spcBef>
              <a:buFontTx/>
              <a:buChar char="-"/>
            </a:pPr>
            <a:r>
              <a:rPr lang="sk-SK" sz="1800" dirty="0">
                <a:solidFill>
                  <a:schemeClr val="tx1"/>
                </a:solidFill>
                <a:latin typeface="Times New Roman" panose="02020603050405020304" pitchFamily="18" charset="0"/>
                <a:cs typeface="Times New Roman" panose="02020603050405020304" pitchFamily="18" charset="0"/>
              </a:rPr>
              <a:t>označenie zmluvných strán</a:t>
            </a:r>
          </a:p>
          <a:p>
            <a:pPr algn="just">
              <a:lnSpc>
                <a:spcPct val="100000"/>
              </a:lnSpc>
              <a:spcBef>
                <a:spcPts val="0"/>
              </a:spcBef>
              <a:buFontTx/>
              <a:buChar char="-"/>
            </a:pPr>
            <a:r>
              <a:rPr lang="sk-SK" sz="1800" dirty="0">
                <a:solidFill>
                  <a:schemeClr val="tx1"/>
                </a:solidFill>
                <a:latin typeface="Times New Roman" panose="02020603050405020304" pitchFamily="18" charset="0"/>
                <a:cs typeface="Times New Roman" panose="02020603050405020304" pitchFamily="18" charset="0"/>
              </a:rPr>
              <a:t>vznik zmluvy</a:t>
            </a:r>
          </a:p>
          <a:p>
            <a:pPr algn="just">
              <a:lnSpc>
                <a:spcPct val="100000"/>
              </a:lnSpc>
              <a:spcBef>
                <a:spcPts val="0"/>
              </a:spcBef>
              <a:buFontTx/>
              <a:buChar char="-"/>
            </a:pPr>
            <a:r>
              <a:rPr lang="sk-SK" sz="1800" dirty="0">
                <a:solidFill>
                  <a:schemeClr val="tx1"/>
                </a:solidFill>
                <a:latin typeface="Times New Roman" panose="02020603050405020304" pitchFamily="18" charset="0"/>
                <a:cs typeface="Times New Roman" panose="02020603050405020304" pitchFamily="18" charset="0"/>
              </a:rPr>
              <a:t>predmet záväzkov (práva a povinnosti)</a:t>
            </a:r>
          </a:p>
          <a:p>
            <a:pPr algn="just">
              <a:lnSpc>
                <a:spcPct val="100000"/>
              </a:lnSpc>
              <a:spcBef>
                <a:spcPts val="0"/>
              </a:spcBef>
              <a:buFontTx/>
              <a:buChar char="-"/>
            </a:pPr>
            <a:r>
              <a:rPr lang="sk-SK" sz="1800" dirty="0">
                <a:solidFill>
                  <a:schemeClr val="tx1"/>
                </a:solidFill>
                <a:latin typeface="Times New Roman" panose="02020603050405020304" pitchFamily="18" charset="0"/>
                <a:cs typeface="Times New Roman" panose="02020603050405020304" pitchFamily="18" charset="0"/>
              </a:rPr>
              <a:t>odmena</a:t>
            </a:r>
          </a:p>
          <a:p>
            <a:pPr algn="just">
              <a:lnSpc>
                <a:spcPct val="100000"/>
              </a:lnSpc>
              <a:spcBef>
                <a:spcPts val="0"/>
              </a:spcBef>
              <a:buFontTx/>
              <a:buChar char="-"/>
            </a:pPr>
            <a:r>
              <a:rPr lang="sk-SK" sz="1800" dirty="0">
                <a:solidFill>
                  <a:schemeClr val="tx1"/>
                </a:solidFill>
                <a:latin typeface="Times New Roman" panose="02020603050405020304" pitchFamily="18" charset="0"/>
                <a:cs typeface="Times New Roman" panose="02020603050405020304" pitchFamily="18" charset="0"/>
              </a:rPr>
              <a:t>skončenie zmluvy</a:t>
            </a:r>
          </a:p>
          <a:p>
            <a:pPr algn="just">
              <a:lnSpc>
                <a:spcPct val="100000"/>
              </a:lnSpc>
              <a:spcBef>
                <a:spcPts val="0"/>
              </a:spcBef>
              <a:buFontTx/>
              <a:buChar char="-"/>
            </a:pPr>
            <a:r>
              <a:rPr lang="sk-SK" sz="1800" dirty="0">
                <a:solidFill>
                  <a:schemeClr val="tx1"/>
                </a:solidFill>
                <a:latin typeface="Times New Roman" panose="02020603050405020304" pitchFamily="18" charset="0"/>
                <a:cs typeface="Times New Roman" panose="02020603050405020304" pitchFamily="18" charset="0"/>
              </a:rPr>
              <a:t>miesto, dátum a podpisy zmluvných strán</a:t>
            </a:r>
          </a:p>
        </p:txBody>
      </p:sp>
    </p:spTree>
    <p:extLst>
      <p:ext uri="{BB962C8B-B14F-4D97-AF65-F5344CB8AC3E}">
        <p14:creationId xmlns:p14="http://schemas.microsoft.com/office/powerpoint/2010/main" val="3266650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332656"/>
            <a:ext cx="8229600" cy="1152128"/>
          </a:xfrm>
        </p:spPr>
        <p:txBody>
          <a:bodyPr>
            <a:normAutofit fontScale="90000"/>
          </a:bodyPr>
          <a:lstStyle/>
          <a:p>
            <a:pPr algn="ctr"/>
            <a:br>
              <a:rPr lang="sk-SK" b="1" dirty="0">
                <a:solidFill>
                  <a:schemeClr val="tx1"/>
                </a:solidFill>
              </a:rPr>
            </a:br>
            <a:br>
              <a:rPr lang="sk-SK" sz="2800" b="1" dirty="0">
                <a:solidFill>
                  <a:schemeClr val="tx1"/>
                </a:solidFill>
                <a:latin typeface="Arial" panose="020B0604020202020204" pitchFamily="34" charset="0"/>
                <a:cs typeface="Arial" panose="020B0604020202020204" pitchFamily="34" charset="0"/>
              </a:rPr>
            </a:br>
            <a:br>
              <a:rPr lang="sk-SK" sz="2800" b="1" dirty="0">
                <a:solidFill>
                  <a:schemeClr val="tx1"/>
                </a:solidFill>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r>
              <a:rPr lang="sk-SK" sz="3600" b="1" i="0" dirty="0">
                <a:solidFill>
                  <a:srgbClr val="0070C0"/>
                </a:solidFill>
                <a:effectLst/>
                <a:latin typeface="Times New Roman" panose="02020603050405020304" pitchFamily="18" charset="0"/>
                <a:cs typeface="Times New Roman" panose="02020603050405020304" pitchFamily="18" charset="0"/>
              </a:rPr>
              <a:t>Druhy a typy zmlúv používané pri podnikateľskej činnosti</a:t>
            </a:r>
            <a:br>
              <a:rPr lang="sk-SK" sz="5400" b="1" i="0" dirty="0">
                <a:solidFill>
                  <a:srgbClr val="C00000"/>
                </a:solidFill>
                <a:effectLst/>
                <a:latin typeface="Times New Roman" panose="02020603050405020304" pitchFamily="18" charset="0"/>
                <a:cs typeface="Times New Roman" panose="02020603050405020304" pitchFamily="18" charset="0"/>
              </a:rPr>
            </a:br>
            <a:br>
              <a:rPr lang="sk-SK" sz="2800" dirty="0">
                <a:latin typeface="Times New Roman" panose="02020603050405020304" pitchFamily="18" charset="0"/>
                <a:cs typeface="Times New Roman" panose="02020603050405020304" pitchFamily="18" charset="0"/>
              </a:rPr>
            </a:br>
            <a:br>
              <a:rPr lang="sk-SK" sz="5400" b="1" dirty="0">
                <a:latin typeface="Times New Roman" panose="02020603050405020304" pitchFamily="18" charset="0"/>
                <a:ea typeface="Calibri" panose="020F0502020204030204" pitchFamily="34"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endParaRPr lang="sk-SK" b="1" dirty="0">
              <a:solidFill>
                <a:schemeClr val="accent1"/>
              </a:solidFill>
              <a:latin typeface="Times New Roman" panose="02020603050405020304" pitchFamily="18" charset="0"/>
              <a:cs typeface="Times New Roman" panose="02020603050405020304" pitchFamily="18" charset="0"/>
            </a:endParaRPr>
          </a:p>
        </p:txBody>
      </p:sp>
      <p:sp>
        <p:nvSpPr>
          <p:cNvPr id="7" name="Zástupný objekt pre obsah 6">
            <a:extLst>
              <a:ext uri="{FF2B5EF4-FFF2-40B4-BE49-F238E27FC236}">
                <a16:creationId xmlns:a16="http://schemas.microsoft.com/office/drawing/2014/main" id="{B0DFB660-D0E6-4B6D-995F-78EB528C007D}"/>
              </a:ext>
            </a:extLst>
          </p:cNvPr>
          <p:cNvSpPr>
            <a:spLocks noGrp="1"/>
          </p:cNvSpPr>
          <p:nvPr>
            <p:ph idx="1"/>
          </p:nvPr>
        </p:nvSpPr>
        <p:spPr>
          <a:xfrm>
            <a:off x="628650" y="1484784"/>
            <a:ext cx="7886700" cy="4692179"/>
          </a:xfrm>
        </p:spPr>
        <p:txBody>
          <a:bodyPr>
            <a:noAutofit/>
          </a:bodyPr>
          <a:lstStyle/>
          <a:p>
            <a:pPr marL="0" indent="0" algn="just">
              <a:lnSpc>
                <a:spcPct val="100000"/>
              </a:lnSpc>
              <a:spcBef>
                <a:spcPts val="0"/>
              </a:spcBef>
              <a:buNone/>
            </a:pPr>
            <a:endParaRPr lang="sk-SK"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sk-SK"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Podľa Rozsudku Najvyššieho súdu SR, </a:t>
            </a:r>
            <a:r>
              <a:rPr lang="sk-SK"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sp</a:t>
            </a:r>
            <a:r>
              <a:rPr lang="sk-SK"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zn.</a:t>
            </a:r>
            <a:r>
              <a:rPr lang="sk-SK"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sk-SK"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4Obdo/47/2017  zo dňa 23.03.2018: </a:t>
            </a:r>
          </a:p>
          <a:p>
            <a:pPr marL="0" indent="0" algn="just">
              <a:lnSpc>
                <a:spcPct val="100000"/>
              </a:lnSpc>
              <a:spcBef>
                <a:spcPts val="0"/>
              </a:spcBef>
              <a:buNone/>
            </a:pPr>
            <a:endParaRPr lang="sk-SK"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sk-SK"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,,Zo znenia § 269 ods. 2 Obch. zákonníka vyplýva, že subjekty môžu uzavrieť aj zmluvu, ktorá ako zmluvný typ upravená nie je, </a:t>
            </a:r>
            <a:r>
              <a:rPr lang="sk-SK" sz="1800" b="1" i="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avšak nie ako kombináciu troch alebo štyroch upravených zmluvných typov, s navzájom si odporujúcim zmyslom a účelom</a:t>
            </a:r>
            <a:r>
              <a:rPr lang="sk-SK"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Keďže predmetná leasingová zmluva je vlastne zmluvou o kúpe prenajatej veci upravenou v § 489 a </a:t>
            </a:r>
            <a:r>
              <a:rPr lang="sk-SK" sz="18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nasl</a:t>
            </a:r>
            <a:r>
              <a:rPr lang="sk-SK"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Obch. zákonníka, nebolo možné ju uzavrieť ako zmluvu nepomenovanú. Zmluvu o kúpe prenajatej veci nie je možné stotožňovať so zmluvou o finančnom leasingu, keď pri finančnom leasingu neprechádza nebezpečenstvo škody na veci z prenajímateľa na druhú zmluvnú stranu prevodom vlastníctva k predmetu zmluvy (ako je to pri zmluve o kúpe prenajatej veci) ale už momentom prevzatia predmetu leasingu.“</a:t>
            </a:r>
            <a:endParaRPr lang="sk-SK"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77254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332656"/>
            <a:ext cx="8229600" cy="1152128"/>
          </a:xfrm>
        </p:spPr>
        <p:txBody>
          <a:bodyPr>
            <a:normAutofit fontScale="90000"/>
          </a:bodyPr>
          <a:lstStyle/>
          <a:p>
            <a:pPr algn="ctr"/>
            <a:br>
              <a:rPr lang="sk-SK" b="1" dirty="0">
                <a:solidFill>
                  <a:schemeClr val="tx1"/>
                </a:solidFill>
              </a:rPr>
            </a:br>
            <a:br>
              <a:rPr lang="sk-SK" sz="2800" b="1" dirty="0">
                <a:solidFill>
                  <a:schemeClr val="tx1"/>
                </a:solidFill>
                <a:latin typeface="Arial" panose="020B0604020202020204" pitchFamily="34" charset="0"/>
                <a:cs typeface="Arial" panose="020B0604020202020204" pitchFamily="34" charset="0"/>
              </a:rPr>
            </a:br>
            <a:br>
              <a:rPr lang="sk-SK" sz="2800" b="1" dirty="0">
                <a:solidFill>
                  <a:schemeClr val="tx1"/>
                </a:solidFill>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r>
              <a:rPr lang="sk-SK" sz="3600" b="1" i="0" dirty="0">
                <a:solidFill>
                  <a:srgbClr val="0070C0"/>
                </a:solidFill>
                <a:effectLst/>
                <a:latin typeface="Times New Roman" panose="02020603050405020304" pitchFamily="18" charset="0"/>
                <a:cs typeface="Times New Roman" panose="02020603050405020304" pitchFamily="18" charset="0"/>
              </a:rPr>
              <a:t>Druhy a typy zmlúv používané pri podnikateľskej činnosti</a:t>
            </a:r>
            <a:br>
              <a:rPr lang="sk-SK" sz="5400" b="1" i="0" dirty="0">
                <a:solidFill>
                  <a:srgbClr val="C00000"/>
                </a:solidFill>
                <a:effectLst/>
                <a:latin typeface="Times New Roman" panose="02020603050405020304" pitchFamily="18" charset="0"/>
                <a:cs typeface="Times New Roman" panose="02020603050405020304" pitchFamily="18" charset="0"/>
              </a:rPr>
            </a:br>
            <a:br>
              <a:rPr lang="sk-SK" sz="2800" dirty="0">
                <a:latin typeface="Times New Roman" panose="02020603050405020304" pitchFamily="18" charset="0"/>
                <a:cs typeface="Times New Roman" panose="02020603050405020304" pitchFamily="18" charset="0"/>
              </a:rPr>
            </a:br>
            <a:br>
              <a:rPr lang="sk-SK" sz="5400" b="1" dirty="0">
                <a:latin typeface="Times New Roman" panose="02020603050405020304" pitchFamily="18" charset="0"/>
                <a:ea typeface="Calibri" panose="020F0502020204030204" pitchFamily="34"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endParaRPr lang="sk-SK" b="1" dirty="0">
              <a:solidFill>
                <a:schemeClr val="accent1"/>
              </a:solidFill>
              <a:latin typeface="Times New Roman" panose="02020603050405020304" pitchFamily="18" charset="0"/>
              <a:cs typeface="Times New Roman" panose="02020603050405020304" pitchFamily="18" charset="0"/>
            </a:endParaRPr>
          </a:p>
        </p:txBody>
      </p:sp>
      <p:sp>
        <p:nvSpPr>
          <p:cNvPr id="7" name="Zástupný objekt pre obsah 6">
            <a:extLst>
              <a:ext uri="{FF2B5EF4-FFF2-40B4-BE49-F238E27FC236}">
                <a16:creationId xmlns:a16="http://schemas.microsoft.com/office/drawing/2014/main" id="{B0DFB660-D0E6-4B6D-995F-78EB528C007D}"/>
              </a:ext>
            </a:extLst>
          </p:cNvPr>
          <p:cNvSpPr>
            <a:spLocks noGrp="1"/>
          </p:cNvSpPr>
          <p:nvPr>
            <p:ph idx="1"/>
          </p:nvPr>
        </p:nvSpPr>
        <p:spPr>
          <a:xfrm>
            <a:off x="628650" y="1484784"/>
            <a:ext cx="7886700" cy="4692179"/>
          </a:xfrm>
        </p:spPr>
        <p:txBody>
          <a:bodyPr>
            <a:noAutofit/>
          </a:bodyPr>
          <a:lstStyle/>
          <a:p>
            <a:pPr marL="0" indent="0" algn="just">
              <a:spcBef>
                <a:spcPts val="0"/>
              </a:spcBef>
              <a:buNone/>
            </a:pPr>
            <a:r>
              <a:rPr lang="sk-SK" sz="2000" b="1" dirty="0">
                <a:solidFill>
                  <a:srgbClr val="C00000"/>
                </a:solidFill>
                <a:latin typeface="Times New Roman" pitchFamily="18" charset="0"/>
                <a:cs typeface="Times New Roman" pitchFamily="18" charset="0"/>
              </a:rPr>
              <a:t>Zmluvy uzatvárané s inými podnikateľmi</a:t>
            </a:r>
          </a:p>
          <a:p>
            <a:pPr marL="0" indent="0" algn="ctr">
              <a:lnSpc>
                <a:spcPct val="100000"/>
              </a:lnSpc>
              <a:spcBef>
                <a:spcPts val="0"/>
              </a:spcBef>
              <a:buNone/>
            </a:pPr>
            <a:endParaRPr lang="pl-PL" sz="2000" b="1" dirty="0">
              <a:solidFill>
                <a:schemeClr val="tx1"/>
              </a:solidFill>
              <a:latin typeface="Times New Roman" pitchFamily="18" charset="0"/>
              <a:cs typeface="Times New Roman" pitchFamily="18" charset="0"/>
            </a:endParaRPr>
          </a:p>
          <a:p>
            <a:pPr marL="0" indent="0">
              <a:lnSpc>
                <a:spcPct val="100000"/>
              </a:lnSpc>
              <a:spcBef>
                <a:spcPts val="0"/>
              </a:spcBef>
              <a:buNone/>
            </a:pPr>
            <a:r>
              <a:rPr lang="sk-SK" sz="1800" b="1" dirty="0">
                <a:solidFill>
                  <a:schemeClr val="tx1"/>
                </a:solidFill>
                <a:latin typeface="Times New Roman" panose="02020603050405020304" pitchFamily="18" charset="0"/>
                <a:cs typeface="Times New Roman" panose="02020603050405020304" pitchFamily="18" charset="0"/>
              </a:rPr>
              <a:t>Protokol </a:t>
            </a:r>
          </a:p>
          <a:p>
            <a:pPr marL="0" indent="0">
              <a:lnSpc>
                <a:spcPct val="100000"/>
              </a:lnSpc>
              <a:spcBef>
                <a:spcPts val="0"/>
              </a:spcBef>
              <a:buNone/>
            </a:pPr>
            <a:endParaRPr lang="sk-SK" sz="1800" b="1" dirty="0">
              <a:solidFill>
                <a:schemeClr val="tx1"/>
              </a:solidFill>
              <a:latin typeface="Times New Roman" panose="02020603050405020304" pitchFamily="18" charset="0"/>
              <a:cs typeface="Times New Roman" panose="02020603050405020304" pitchFamily="18" charset="0"/>
            </a:endParaRPr>
          </a:p>
          <a:p>
            <a:pPr algn="just">
              <a:buFontTx/>
              <a:buChar char="-"/>
            </a:pPr>
            <a:r>
              <a:rPr lang="sk-SK" sz="1800" dirty="0">
                <a:solidFill>
                  <a:schemeClr val="tx1"/>
                </a:solidFill>
                <a:latin typeface="Times New Roman" panose="02020603050405020304" pitchFamily="18" charset="0"/>
                <a:cs typeface="Times New Roman" panose="02020603050405020304" pitchFamily="18" charset="0"/>
              </a:rPr>
              <a:t>protokol preukazuje odovzdanie a prevzatie dokumentácie/vecí/diela</a:t>
            </a:r>
          </a:p>
          <a:p>
            <a:pPr algn="just">
              <a:buFontTx/>
              <a:buChar char="-"/>
            </a:pPr>
            <a:r>
              <a:rPr lang="sk-SK" sz="1800" dirty="0">
                <a:solidFill>
                  <a:schemeClr val="tx1"/>
                </a:solidFill>
                <a:latin typeface="Times New Roman" panose="02020603050405020304" pitchFamily="18" charset="0"/>
                <a:cs typeface="Times New Roman" panose="02020603050405020304" pitchFamily="18" charset="0"/>
              </a:rPr>
              <a:t>hodnoverný dôkaz osoby, ktorá niečo odovzdáva</a:t>
            </a:r>
          </a:p>
          <a:p>
            <a:pPr algn="just">
              <a:buFontTx/>
              <a:buChar char="-"/>
            </a:pPr>
            <a:r>
              <a:rPr lang="sk-SK" sz="1800" dirty="0">
                <a:solidFill>
                  <a:schemeClr val="tx1"/>
                </a:solidFill>
                <a:latin typeface="Times New Roman" panose="02020603050405020304" pitchFamily="18" charset="0"/>
                <a:cs typeface="Times New Roman" panose="02020603050405020304" pitchFamily="18" charset="0"/>
              </a:rPr>
              <a:t>hodnoverný dôkaz osoby, ktorá niečo preberá</a:t>
            </a:r>
          </a:p>
          <a:p>
            <a:pPr algn="just">
              <a:buFontTx/>
              <a:buChar char="-"/>
            </a:pPr>
            <a:r>
              <a:rPr lang="sk-SK" sz="1800" dirty="0">
                <a:solidFill>
                  <a:schemeClr val="tx1"/>
                </a:solidFill>
                <a:latin typeface="Times New Roman" panose="02020603050405020304" pitchFamily="18" charset="0"/>
                <a:cs typeface="Times New Roman" panose="02020603050405020304" pitchFamily="18" charset="0"/>
              </a:rPr>
              <a:t>príloha zmluvy, ktorá preukazuje splnenie zmluvy, odovzdanie ...</a:t>
            </a:r>
          </a:p>
          <a:p>
            <a:pPr algn="just">
              <a:buFontTx/>
              <a:buChar char="-"/>
            </a:pPr>
            <a:endParaRPr lang="sk-SK" sz="18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sk-SK" sz="1800" dirty="0">
                <a:solidFill>
                  <a:srgbClr val="C00000"/>
                </a:solidFill>
                <a:latin typeface="Times New Roman" panose="02020603050405020304" pitchFamily="18" charset="0"/>
                <a:cs typeface="Times New Roman" panose="02020603050405020304" pitchFamily="18" charset="0"/>
              </a:rPr>
              <a:t>Pozor</a:t>
            </a:r>
            <a:r>
              <a:rPr lang="sk-SK" sz="1800" dirty="0">
                <a:solidFill>
                  <a:schemeClr val="tx1"/>
                </a:solidFill>
                <a:latin typeface="Times New Roman" panose="02020603050405020304" pitchFamily="18" charset="0"/>
                <a:cs typeface="Times New Roman" panose="02020603050405020304" pitchFamily="18" charset="0"/>
              </a:rPr>
              <a:t>: Pri preberaní dokumentácie s osobnými údajmi, musí byť najneskôr pri preberaní dokumentácie uzavretá zmluva o poverení spracúvaním osobných údajov (čl. 28 nariadenia GDPR)</a:t>
            </a:r>
          </a:p>
          <a:p>
            <a:pPr marL="0" indent="0">
              <a:lnSpc>
                <a:spcPct val="100000"/>
              </a:lnSpc>
              <a:spcBef>
                <a:spcPts val="0"/>
              </a:spcBef>
              <a:buNone/>
            </a:pPr>
            <a:endParaRPr lang="sk-SK" sz="1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5403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332656"/>
            <a:ext cx="8229600" cy="1152128"/>
          </a:xfrm>
        </p:spPr>
        <p:txBody>
          <a:bodyPr>
            <a:normAutofit fontScale="90000"/>
          </a:bodyPr>
          <a:lstStyle/>
          <a:p>
            <a:pPr algn="ctr"/>
            <a:br>
              <a:rPr lang="sk-SK" b="1" dirty="0">
                <a:solidFill>
                  <a:schemeClr val="tx1"/>
                </a:solidFill>
              </a:rPr>
            </a:br>
            <a:br>
              <a:rPr lang="sk-SK" sz="2800" b="1" dirty="0">
                <a:solidFill>
                  <a:schemeClr val="tx1"/>
                </a:solidFill>
                <a:latin typeface="Arial" panose="020B0604020202020204" pitchFamily="34" charset="0"/>
                <a:cs typeface="Arial" panose="020B0604020202020204" pitchFamily="34" charset="0"/>
              </a:rPr>
            </a:br>
            <a:br>
              <a:rPr lang="sk-SK" sz="2800" b="1" dirty="0">
                <a:solidFill>
                  <a:schemeClr val="tx1"/>
                </a:solidFill>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br>
              <a:rPr lang="sk-SK" sz="2800" b="1" dirty="0">
                <a:latin typeface="Arial" panose="020B0604020202020204" pitchFamily="34" charset="0"/>
                <a:cs typeface="Arial" panose="020B0604020202020204" pitchFamily="34" charset="0"/>
              </a:rPr>
            </a:br>
            <a:r>
              <a:rPr lang="sk-SK" sz="3600" b="1" i="0" dirty="0">
                <a:solidFill>
                  <a:srgbClr val="0070C0"/>
                </a:solidFill>
                <a:effectLst/>
                <a:latin typeface="Times New Roman" panose="02020603050405020304" pitchFamily="18" charset="0"/>
                <a:cs typeface="Times New Roman" panose="02020603050405020304" pitchFamily="18" charset="0"/>
              </a:rPr>
              <a:t>Druhy a typy zmlúv používané pri podnikateľskej činnosti</a:t>
            </a:r>
            <a:br>
              <a:rPr lang="sk-SK" sz="5400" b="1" i="0" dirty="0">
                <a:solidFill>
                  <a:srgbClr val="C00000"/>
                </a:solidFill>
                <a:effectLst/>
                <a:latin typeface="Times New Roman" panose="02020603050405020304" pitchFamily="18" charset="0"/>
                <a:cs typeface="Times New Roman" panose="02020603050405020304" pitchFamily="18" charset="0"/>
              </a:rPr>
            </a:br>
            <a:br>
              <a:rPr lang="sk-SK" sz="2800" dirty="0">
                <a:latin typeface="Times New Roman" panose="02020603050405020304" pitchFamily="18" charset="0"/>
                <a:cs typeface="Times New Roman" panose="02020603050405020304" pitchFamily="18" charset="0"/>
              </a:rPr>
            </a:br>
            <a:br>
              <a:rPr lang="sk-SK" sz="5400" b="1" dirty="0">
                <a:latin typeface="Times New Roman" panose="02020603050405020304" pitchFamily="18" charset="0"/>
                <a:ea typeface="Calibri" panose="020F0502020204030204" pitchFamily="34"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br>
              <a:rPr lang="sk-SK" sz="3600" b="1" dirty="0">
                <a:solidFill>
                  <a:schemeClr val="tx1"/>
                </a:solidFill>
                <a:latin typeface="Times New Roman" panose="02020603050405020304" pitchFamily="18" charset="0"/>
                <a:cs typeface="Times New Roman" panose="02020603050405020304" pitchFamily="18" charset="0"/>
              </a:rPr>
            </a:br>
            <a:endParaRPr lang="sk-SK" b="1" dirty="0">
              <a:solidFill>
                <a:schemeClr val="accent1"/>
              </a:solidFill>
              <a:latin typeface="Times New Roman" panose="02020603050405020304" pitchFamily="18" charset="0"/>
              <a:cs typeface="Times New Roman" panose="02020603050405020304" pitchFamily="18" charset="0"/>
            </a:endParaRPr>
          </a:p>
        </p:txBody>
      </p:sp>
      <p:sp>
        <p:nvSpPr>
          <p:cNvPr id="7" name="Zástupný objekt pre obsah 6">
            <a:extLst>
              <a:ext uri="{FF2B5EF4-FFF2-40B4-BE49-F238E27FC236}">
                <a16:creationId xmlns:a16="http://schemas.microsoft.com/office/drawing/2014/main" id="{B0DFB660-D0E6-4B6D-995F-78EB528C007D}"/>
              </a:ext>
            </a:extLst>
          </p:cNvPr>
          <p:cNvSpPr>
            <a:spLocks noGrp="1"/>
          </p:cNvSpPr>
          <p:nvPr>
            <p:ph idx="1"/>
          </p:nvPr>
        </p:nvSpPr>
        <p:spPr>
          <a:xfrm>
            <a:off x="628650" y="1484784"/>
            <a:ext cx="7886700" cy="4692179"/>
          </a:xfrm>
        </p:spPr>
        <p:txBody>
          <a:bodyPr>
            <a:noAutofit/>
          </a:bodyPr>
          <a:lstStyle/>
          <a:p>
            <a:pPr marL="0" indent="0" algn="just">
              <a:lnSpc>
                <a:spcPct val="100000"/>
              </a:lnSpc>
              <a:spcBef>
                <a:spcPts val="0"/>
              </a:spcBef>
              <a:buNone/>
            </a:pPr>
            <a:r>
              <a:rPr lang="sk-SK" sz="2000" b="1" dirty="0">
                <a:solidFill>
                  <a:srgbClr val="C00000"/>
                </a:solidFill>
                <a:latin typeface="Times New Roman" pitchFamily="18" charset="0"/>
                <a:cs typeface="Times New Roman" pitchFamily="18" charset="0"/>
              </a:rPr>
              <a:t>Zmluvy uzatvárané s občanmi / spotrebiteľmi</a:t>
            </a:r>
          </a:p>
          <a:p>
            <a:pPr marL="0" indent="0" algn="just">
              <a:lnSpc>
                <a:spcPct val="100000"/>
              </a:lnSpc>
              <a:spcBef>
                <a:spcPts val="0"/>
              </a:spcBef>
              <a:buNone/>
            </a:pPr>
            <a:endParaRPr lang="pl-PL" sz="1800" b="1" dirty="0">
              <a:solidFill>
                <a:schemeClr val="tx1"/>
              </a:solidFill>
              <a:latin typeface="Times New Roman" panose="02020603050405020304" pitchFamily="18" charset="0"/>
              <a:cs typeface="Times New Roman" pitchFamily="18" charset="0"/>
            </a:endParaRPr>
          </a:p>
          <a:p>
            <a:pPr marL="0" indent="0" algn="just">
              <a:lnSpc>
                <a:spcPct val="100000"/>
              </a:lnSpc>
              <a:spcBef>
                <a:spcPts val="0"/>
              </a:spcBef>
              <a:buNone/>
            </a:pPr>
            <a:r>
              <a:rPr lang="sk-SK" sz="1800" b="1" dirty="0">
                <a:solidFill>
                  <a:schemeClr val="tx1"/>
                </a:solidFill>
                <a:latin typeface="Times New Roman" panose="02020603050405020304" pitchFamily="18" charset="0"/>
                <a:cs typeface="Times New Roman" panose="02020603050405020304" pitchFamily="18" charset="0"/>
              </a:rPr>
              <a:t>- nie je možné aplikovať obchodné právo</a:t>
            </a:r>
          </a:p>
          <a:p>
            <a:pPr marL="0" indent="0" algn="just">
              <a:lnSpc>
                <a:spcPct val="100000"/>
              </a:lnSpc>
              <a:spcBef>
                <a:spcPts val="0"/>
              </a:spcBef>
              <a:buNone/>
            </a:pPr>
            <a:r>
              <a:rPr lang="sk-SK" sz="1800" dirty="0">
                <a:solidFill>
                  <a:schemeClr val="tx1"/>
                </a:solidFill>
                <a:latin typeface="Times New Roman" panose="02020603050405020304" pitchFamily="18" charset="0"/>
                <a:cs typeface="Times New Roman" panose="02020603050405020304" pitchFamily="18" charset="0"/>
              </a:rPr>
              <a:t>- </a:t>
            </a:r>
            <a:r>
              <a:rPr lang="sk-SK" sz="1800" b="1" dirty="0">
                <a:solidFill>
                  <a:schemeClr val="tx1"/>
                </a:solidFill>
                <a:latin typeface="Times New Roman" panose="02020603050405020304" pitchFamily="18" charset="0"/>
                <a:cs typeface="Times New Roman" panose="02020603050405020304" pitchFamily="18" charset="0"/>
              </a:rPr>
              <a:t>kogentná úprava podľa občianskeho zákonníka a spotrebiteľských zákonov</a:t>
            </a:r>
          </a:p>
          <a:p>
            <a:pPr algn="just"/>
            <a:endParaRPr lang="sk-SK" sz="18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sk-SK" sz="1800" b="1" dirty="0">
                <a:solidFill>
                  <a:srgbClr val="0070C0"/>
                </a:solidFill>
                <a:latin typeface="Times New Roman" panose="02020603050405020304" pitchFamily="18" charset="0"/>
                <a:cs typeface="Times New Roman" panose="02020603050405020304" pitchFamily="18" charset="0"/>
              </a:rPr>
              <a:t>Spotrebiteľskou zmluvou </a:t>
            </a:r>
            <a:r>
              <a:rPr lang="sk-SK" sz="1800" dirty="0">
                <a:solidFill>
                  <a:schemeClr val="tx1"/>
                </a:solidFill>
                <a:latin typeface="Times New Roman" panose="02020603050405020304" pitchFamily="18" charset="0"/>
                <a:cs typeface="Times New Roman" panose="02020603050405020304" pitchFamily="18" charset="0"/>
              </a:rPr>
              <a:t>je každá zmluva bez ohľadu na právnu formu, ktorú uzatvára dodávateľ so spotrebiteľom. </a:t>
            </a:r>
          </a:p>
          <a:p>
            <a:pPr marL="0" indent="0" algn="just">
              <a:lnSpc>
                <a:spcPct val="100000"/>
              </a:lnSpc>
              <a:spcBef>
                <a:spcPts val="0"/>
              </a:spcBef>
              <a:buNone/>
            </a:pPr>
            <a:endParaRPr lang="sk-SK" sz="18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sk-SK" sz="1800" b="1" dirty="0">
                <a:solidFill>
                  <a:srgbClr val="0070C0"/>
                </a:solidFill>
                <a:latin typeface="Times New Roman" panose="02020603050405020304" pitchFamily="18" charset="0"/>
                <a:cs typeface="Times New Roman" panose="02020603050405020304" pitchFamily="18" charset="0"/>
              </a:rPr>
              <a:t>Dodávateľ</a:t>
            </a:r>
            <a:r>
              <a:rPr lang="sk-SK" sz="1800" dirty="0">
                <a:solidFill>
                  <a:schemeClr val="tx1"/>
                </a:solidFill>
                <a:latin typeface="Times New Roman" panose="02020603050405020304" pitchFamily="18" charset="0"/>
                <a:cs typeface="Times New Roman" panose="02020603050405020304" pitchFamily="18" charset="0"/>
              </a:rPr>
              <a:t> je osoba, ktorá pri uzatváraní a plnení spotrebiteľskej zmluvy koná v rámci predmetu svojej obchodnej alebo inej podnikateľskej činnosti. </a:t>
            </a:r>
          </a:p>
          <a:p>
            <a:pPr marL="0" indent="0" algn="just">
              <a:buNone/>
            </a:pPr>
            <a:endParaRPr lang="sk-SK" sz="18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sk-SK" sz="1800" b="1" dirty="0">
                <a:solidFill>
                  <a:srgbClr val="0070C0"/>
                </a:solidFill>
                <a:latin typeface="Times New Roman" panose="02020603050405020304" pitchFamily="18" charset="0"/>
                <a:cs typeface="Times New Roman" panose="02020603050405020304" pitchFamily="18" charset="0"/>
              </a:rPr>
              <a:t>Spotrebiteľ</a:t>
            </a:r>
            <a:r>
              <a:rPr lang="sk-SK" sz="1800" dirty="0">
                <a:solidFill>
                  <a:schemeClr val="tx1"/>
                </a:solidFill>
                <a:latin typeface="Times New Roman" panose="02020603050405020304" pitchFamily="18" charset="0"/>
                <a:cs typeface="Times New Roman" panose="02020603050405020304" pitchFamily="18" charset="0"/>
              </a:rPr>
              <a:t> je fyzická osoba, ktorá pri uzatváraní a plnení spotrebiteľskej zmluvy nekoná v rámci predmetu svojej obchodnej činnosti alebo inej podnikateľskej činnosti. </a:t>
            </a:r>
          </a:p>
          <a:p>
            <a:pPr marL="0" indent="0" algn="just">
              <a:lnSpc>
                <a:spcPct val="100000"/>
              </a:lnSpc>
              <a:spcBef>
                <a:spcPts val="0"/>
              </a:spcBef>
              <a:buNone/>
            </a:pPr>
            <a:endParaRPr lang="sk-SK" sz="1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82543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2">
      <a:majorFont>
        <a:latin typeface="Poppins Black"/>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zpsablona_prezentacia" id="{D4D0837D-0F08-47DF-96E8-85A61B455EA2}" vid="{740DEC7F-190D-4D62-9B32-B11AB4CE5BEB}"/>
    </a:ext>
  </a:extLst>
</a:theme>
</file>

<file path=docProps/app.xml><?xml version="1.0" encoding="utf-8"?>
<Properties xmlns="http://schemas.openxmlformats.org/officeDocument/2006/extended-properties" xmlns:vt="http://schemas.openxmlformats.org/officeDocument/2006/docPropsVTypes">
  <TotalTime>2357</TotalTime>
  <Words>2136</Words>
  <Application>Microsoft Office PowerPoint</Application>
  <PresentationFormat>Prezentácia na obrazovke (4:3)</PresentationFormat>
  <Paragraphs>224</Paragraphs>
  <Slides>19</Slides>
  <Notes>0</Notes>
  <HiddenSlides>0</HiddenSlides>
  <MMClips>0</MMClips>
  <ScaleCrop>false</ScaleCrop>
  <HeadingPairs>
    <vt:vector size="6" baseType="variant">
      <vt:variant>
        <vt:lpstr>Použité písma</vt:lpstr>
      </vt:variant>
      <vt:variant>
        <vt:i4>4</vt:i4>
      </vt:variant>
      <vt:variant>
        <vt:lpstr>Motív</vt:lpstr>
      </vt:variant>
      <vt:variant>
        <vt:i4>1</vt:i4>
      </vt:variant>
      <vt:variant>
        <vt:lpstr>Nadpisy snímok</vt:lpstr>
      </vt:variant>
      <vt:variant>
        <vt:i4>19</vt:i4>
      </vt:variant>
    </vt:vector>
  </HeadingPairs>
  <TitlesOfParts>
    <vt:vector size="24" baseType="lpstr">
      <vt:lpstr>Arial</vt:lpstr>
      <vt:lpstr>Open Sans</vt:lpstr>
      <vt:lpstr>Poppins Black</vt:lpstr>
      <vt:lpstr>Times New Roman</vt:lpstr>
      <vt:lpstr>Office Theme</vt:lpstr>
      <vt:lpstr>Druhy a typy zmlúv používané pri podnikateľskej činnosti</vt:lpstr>
      <vt:lpstr>       Druhy a typy zmlúv používané pri podnikateľskej činnosti      </vt:lpstr>
      <vt:lpstr>       Druhy a typy zmlúv používané pri podnikateľskej činnosti      </vt:lpstr>
      <vt:lpstr>       Druhy a typy zmlúv používané pri podnikateľskej činnosti      </vt:lpstr>
      <vt:lpstr>       Druhy a typy zmlúv používané pri podnikateľskej činnosti      </vt:lpstr>
      <vt:lpstr>       Druhy a typy zmlúv používané pri podnikateľskej činnosti      </vt:lpstr>
      <vt:lpstr>       Druhy a typy zmlúv používané pri podnikateľskej činnosti      </vt:lpstr>
      <vt:lpstr>       Druhy a typy zmlúv používané pri podnikateľskej činnosti      </vt:lpstr>
      <vt:lpstr>       Druhy a typy zmlúv používané pri podnikateľskej činnosti      </vt:lpstr>
      <vt:lpstr>       Druhy a typy zmlúv používané pri podnikateľskej činnosti      </vt:lpstr>
      <vt:lpstr>       Druhy a typy zmlúv používané pri podnikateľskej činnosti      </vt:lpstr>
      <vt:lpstr>       Druhy a typy zmlúv používané pri podnikateľskej činnosti      </vt:lpstr>
      <vt:lpstr>       Druhy a typy zmlúv používané pri podnikateľskej činnosti      </vt:lpstr>
      <vt:lpstr>       Druhy a typy zmlúv používané pri podnikateľskej činnosti      </vt:lpstr>
      <vt:lpstr>       Druhy a typy zmlúv používané pri podnikateľskej činnosti      </vt:lpstr>
      <vt:lpstr>       Druhy a typy zmlúv používané pri podnikateľskej činnosti      </vt:lpstr>
      <vt:lpstr>       Druhy a typy zmlúv používané pri podnikateľskej činnosti      </vt:lpstr>
      <vt:lpstr>       Druhy a typy zmlúv používané pri podnikateľskej činnosti      </vt:lpstr>
      <vt:lpstr>       Použité právne predpisy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Právne minimum v digitálnom svete </dc:title>
  <dc:creator>Jozef Lukajka</dc:creator>
  <cp:lastModifiedBy>Jozef Lukajka</cp:lastModifiedBy>
  <cp:revision>6</cp:revision>
  <dcterms:created xsi:type="dcterms:W3CDTF">2020-09-29T04:12:36Z</dcterms:created>
  <dcterms:modified xsi:type="dcterms:W3CDTF">2023-02-27T11:24:54Z</dcterms:modified>
</cp:coreProperties>
</file>